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22.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ink/ink23.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ink/ink24.xml" ContentType="application/inkml+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notesSlides/notesSlide19.xml" ContentType="application/vnd.openxmlformats-officedocument.presentationml.notesSlide+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notesSlides/notesSlide20.xml" ContentType="application/vnd.openxmlformats-officedocument.presentationml.notesSlide+xml"/>
  <Override PartName="/ppt/ink/ink42.xml" ContentType="application/inkml+xml"/>
  <Override PartName="/ppt/ink/ink43.xml" ContentType="application/inkml+xml"/>
  <Override PartName="/ppt/notesSlides/notesSlide21.xml" ContentType="application/vnd.openxmlformats-officedocument.presentationml.notesSlide+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notesSlides/notesSlide22.xml" ContentType="application/vnd.openxmlformats-officedocument.presentationml.notesSlide+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ink/ink85.xml" ContentType="application/inkml+xml"/>
  <Override PartName="/ppt/ink/ink86.xml" ContentType="application/inkml+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5.xml" ContentType="application/vnd.openxmlformats-officedocument.presentationml.notesSlide+xml"/>
  <Override PartName="/ppt/ink/ink87.xml" ContentType="application/inkml+xml"/>
  <Override PartName="/ppt/ink/ink88.xml" ContentType="application/inkml+xml"/>
  <Override PartName="/ppt/notesSlides/notesSlide2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ink/ink184.xml" ContentType="application/inkml+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ink/ink190.xml" ContentType="application/inkml+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notesSlides/notesSlide54.xml" ContentType="application/vnd.openxmlformats-officedocument.presentationml.notesSlide+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0.xml" ContentType="application/inkml+xml"/>
  <Override PartName="/ppt/ink/ink251.xml" ContentType="application/inkml+xml"/>
  <Override PartName="/ppt/ink/ink252.xml" ContentType="application/inkml+xml"/>
  <Override PartName="/ppt/ink/ink253.xml" ContentType="application/inkml+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6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63.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ink/ink254.xml" ContentType="application/inkml+xml"/>
  <Override PartName="/ppt/ink/ink255.xml" ContentType="application/inkml+xml"/>
  <Override PartName="/ppt/ink/ink256.xml" ContentType="application/inkml+xml"/>
  <Override PartName="/ppt/ink/ink257.xml" ContentType="application/inkml+xml"/>
  <Override PartName="/ppt/ink/ink258.xml" ContentType="application/inkml+xml"/>
  <Override PartName="/ppt/ink/ink259.xml" ContentType="application/inkml+xml"/>
  <Override PartName="/ppt/ink/ink260.xml" ContentType="application/inkml+xml"/>
  <Override PartName="/ppt/ink/ink261.xml" ContentType="application/inkml+xml"/>
  <Override PartName="/ppt/ink/ink262.xml" ContentType="application/inkml+xml"/>
  <Override PartName="/ppt/ink/ink263.xml" ContentType="application/inkml+xml"/>
  <Override PartName="/ppt/ink/ink264.xml" ContentType="application/inkml+xml"/>
  <Override PartName="/ppt/ink/ink265.xml" ContentType="application/inkml+xml"/>
  <Override PartName="/ppt/ink/ink266.xml" ContentType="application/inkml+xml"/>
  <Override PartName="/ppt/ink/ink267.xml" ContentType="application/inkml+xml"/>
  <Override PartName="/ppt/ink/ink268.xml" ContentType="application/inkml+xml"/>
  <Override PartName="/ppt/ink/ink269.xml" ContentType="application/inkml+xml"/>
  <Override PartName="/ppt/ink/ink270.xml" ContentType="application/inkml+xml"/>
  <Override PartName="/ppt/ink/ink271.xml" ContentType="application/inkml+xml"/>
  <Override PartName="/ppt/ink/ink272.xml" ContentType="application/inkml+xml"/>
  <Override PartName="/ppt/ink/ink273.xml" ContentType="application/inkml+xml"/>
  <Override PartName="/ppt/ink/ink274.xml" ContentType="application/inkml+xml"/>
  <Override PartName="/ppt/ink/ink275.xml" ContentType="application/inkml+xml"/>
  <Override PartName="/ppt/ink/ink276.xml" ContentType="application/inkml+xml"/>
  <Override PartName="/ppt/ink/ink277.xml" ContentType="application/inkml+xml"/>
  <Override PartName="/ppt/ink/ink278.xml" ContentType="application/inkml+xml"/>
  <Override PartName="/ppt/ink/ink279.xml" ContentType="application/inkml+xml"/>
  <Override PartName="/ppt/ink/ink280.xml" ContentType="application/inkml+xml"/>
  <Override PartName="/ppt/ink/ink281.xml" ContentType="application/inkml+xml"/>
  <Override PartName="/ppt/ink/ink282.xml" ContentType="application/inkml+xml"/>
  <Override PartName="/ppt/ink/ink283.xml" ContentType="application/inkml+xml"/>
  <Override PartName="/ppt/ink/ink284.xml" ContentType="application/inkml+xml"/>
  <Override PartName="/ppt/ink/ink285.xml" ContentType="application/inkml+xml"/>
  <Override PartName="/ppt/ink/ink286.xml" ContentType="application/inkml+xml"/>
  <Override PartName="/ppt/ink/ink287.xml" ContentType="application/inkml+xml"/>
  <Override PartName="/ppt/ink/ink288.xml" ContentType="application/inkml+xml"/>
  <Override PartName="/ppt/notesSlides/notesSlide6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ink/ink289.xml" ContentType="application/inkml+xml"/>
  <Override PartName="/ppt/ink/ink290.xml" ContentType="application/inkml+xml"/>
  <Override PartName="/ppt/ink/ink291.xml" ContentType="application/inkml+xml"/>
  <Override PartName="/ppt/ink/ink292.xml" ContentType="application/inkml+xml"/>
  <Override PartName="/ppt/ink/ink293.xml" ContentType="application/inkml+xml"/>
  <Override PartName="/ppt/ink/ink294.xml" ContentType="application/inkml+xml"/>
  <Override PartName="/ppt/ink/ink295.xml" ContentType="application/inkml+xml"/>
  <Override PartName="/ppt/ink/ink296.xml" ContentType="application/inkml+xml"/>
  <Override PartName="/ppt/ink/ink297.xml" ContentType="application/inkml+xml"/>
  <Override PartName="/ppt/ink/ink298.xml" ContentType="application/inkml+xml"/>
  <Override PartName="/ppt/ink/ink299.xml" ContentType="application/inkml+xml"/>
  <Override PartName="/ppt/ink/ink300.xml" ContentType="application/inkml+xml"/>
  <Override PartName="/ppt/ink/ink301.xml" ContentType="application/inkml+xml"/>
  <Override PartName="/ppt/ink/ink302.xml" ContentType="application/inkml+xml"/>
  <Override PartName="/ppt/ink/ink303.xml" ContentType="application/inkml+xml"/>
  <Override PartName="/ppt/ink/ink304.xml" ContentType="application/inkml+xml"/>
  <Override PartName="/ppt/ink/ink305.xml" ContentType="application/inkml+xml"/>
  <Override PartName="/ppt/ink/ink306.xml" ContentType="application/inkml+xml"/>
  <Override PartName="/ppt/notesSlides/notesSlide65.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ink/ink307.xml" ContentType="application/inkml+xml"/>
  <Override PartName="/ppt/ink/ink308.xml" ContentType="application/inkml+xml"/>
  <Override PartName="/ppt/ink/ink309.xml" ContentType="application/inkml+xml"/>
  <Override PartName="/ppt/ink/ink310.xml" ContentType="application/inkml+xml"/>
  <Override PartName="/ppt/ink/ink311.xml" ContentType="application/inkml+xml"/>
  <Override PartName="/ppt/ink/ink312.xml" ContentType="application/inkml+xml"/>
  <Override PartName="/ppt/ink/ink313.xml" ContentType="application/inkml+xml"/>
  <Override PartName="/ppt/ink/ink314.xml" ContentType="application/inkml+xml"/>
  <Override PartName="/ppt/ink/ink315.xml" ContentType="application/inkml+xml"/>
  <Override PartName="/ppt/ink/ink316.xml" ContentType="application/inkml+xml"/>
  <Override PartName="/ppt/ink/ink317.xml" ContentType="application/inkml+xml"/>
  <Override PartName="/ppt/ink/ink318.xml" ContentType="application/inkml+xml"/>
  <Override PartName="/ppt/ink/ink319.xml" ContentType="application/inkml+xml"/>
  <Override PartName="/ppt/ink/ink320.xml" ContentType="application/inkml+xml"/>
  <Override PartName="/ppt/ink/ink321.xml" ContentType="application/inkml+xml"/>
  <Override PartName="/ppt/ink/ink322.xml" ContentType="application/inkml+xml"/>
  <Override PartName="/ppt/ink/ink323.xml" ContentType="application/inkml+xml"/>
  <Override PartName="/ppt/ink/ink324.xml" ContentType="application/inkml+xml"/>
  <Override PartName="/ppt/ink/ink325.xml" ContentType="application/inkml+xml"/>
  <Override PartName="/ppt/ink/ink326.xml" ContentType="application/inkml+xml"/>
  <Override PartName="/ppt/ink/ink327.xml" ContentType="application/inkml+xml"/>
  <Override PartName="/ppt/ink/ink328.xml" ContentType="application/inkml+xml"/>
  <Override PartName="/ppt/ink/ink329.xml" ContentType="application/inkml+xml"/>
  <Override PartName="/ppt/ink/ink330.xml" ContentType="application/inkml+xml"/>
  <Override PartName="/ppt/ink/ink331.xml" ContentType="application/inkml+xml"/>
  <Override PartName="/ppt/ink/ink332.xml" ContentType="application/inkml+xml"/>
  <Override PartName="/ppt/ink/ink333.xml" ContentType="application/inkml+xml"/>
  <Override PartName="/ppt/ink/ink334.xml" ContentType="application/inkml+xml"/>
  <Override PartName="/ppt/ink/ink335.xml" ContentType="application/inkml+xml"/>
  <Override PartName="/ppt/ink/ink336.xml" ContentType="application/inkml+xml"/>
  <Override PartName="/ppt/ink/ink337.xml" ContentType="application/inkml+xml"/>
  <Override PartName="/ppt/ink/ink338.xml" ContentType="application/inkml+xml"/>
  <Override PartName="/ppt/notesSlides/notesSlide66.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ink/ink339.xml" ContentType="application/inkml+xml"/>
  <Override PartName="/ppt/ink/ink340.xml" ContentType="application/inkml+xml"/>
  <Override PartName="/ppt/ink/ink341.xml" ContentType="application/inkml+xml"/>
  <Override PartName="/ppt/ink/ink342.xml" ContentType="application/inkml+xml"/>
  <Override PartName="/ppt/ink/ink343.xml" ContentType="application/inkml+xml"/>
  <Override PartName="/ppt/ink/ink344.xml" ContentType="application/inkml+xml"/>
  <Override PartName="/ppt/ink/ink345.xml" ContentType="application/inkml+xml"/>
  <Override PartName="/ppt/ink/ink346.xml" ContentType="application/inkml+xml"/>
  <Override PartName="/ppt/ink/ink347.xml" ContentType="application/inkml+xml"/>
  <Override PartName="/ppt/ink/ink348.xml" ContentType="application/inkml+xml"/>
  <Override PartName="/ppt/ink/ink349.xml" ContentType="application/inkml+xml"/>
  <Override PartName="/ppt/ink/ink350.xml" ContentType="application/inkml+xml"/>
  <Override PartName="/ppt/ink/ink351.xml" ContentType="application/inkml+xml"/>
  <Override PartName="/ppt/ink/ink352.xml" ContentType="application/inkml+xml"/>
  <Override PartName="/ppt/ink/ink353.xml" ContentType="application/inkml+xml"/>
  <Override PartName="/ppt/ink/ink354.xml" ContentType="application/inkml+xml"/>
  <Override PartName="/ppt/ink/ink355.xml" ContentType="application/inkml+xml"/>
  <Override PartName="/ppt/ink/ink356.xml" ContentType="application/inkml+xml"/>
  <Override PartName="/ppt/ink/ink357.xml" ContentType="application/inkml+xml"/>
  <Override PartName="/ppt/ink/ink358.xml" ContentType="application/inkml+xml"/>
  <Override PartName="/ppt/ink/ink359.xml" ContentType="application/inkml+xml"/>
  <Override PartName="/ppt/ink/ink360.xml" ContentType="application/inkml+xml"/>
  <Override PartName="/ppt/ink/ink361.xml" ContentType="application/inkml+xml"/>
  <Override PartName="/ppt/ink/ink362.xml" ContentType="application/inkml+xml"/>
  <Override PartName="/ppt/ink/ink363.xml" ContentType="application/inkml+xml"/>
  <Override PartName="/ppt/ink/ink364.xml" ContentType="application/inkml+xml"/>
  <Override PartName="/ppt/ink/ink365.xml" ContentType="application/inkml+xml"/>
  <Override PartName="/ppt/ink/ink366.xml" ContentType="application/inkml+xml"/>
  <Override PartName="/ppt/ink/ink367.xml" ContentType="application/inkml+xml"/>
  <Override PartName="/ppt/ink/ink368.xml" ContentType="application/inkml+xml"/>
  <Override PartName="/ppt/ink/ink369.xml" ContentType="application/inkml+xml"/>
  <Override PartName="/ppt/ink/ink370.xml" ContentType="application/inkml+xml"/>
  <Override PartName="/ppt/ink/ink371.xml" ContentType="application/inkml+xml"/>
  <Override PartName="/ppt/ink/ink372.xml" ContentType="application/inkml+xml"/>
  <Override PartName="/ppt/ink/ink373.xml" ContentType="application/inkml+xml"/>
  <Override PartName="/ppt/ink/ink374.xml" ContentType="application/inkml+xml"/>
  <Override PartName="/ppt/ink/ink375.xml" ContentType="application/inkml+xml"/>
  <Override PartName="/ppt/ink/ink376.xml" ContentType="application/inkml+xml"/>
  <Override PartName="/ppt/ink/ink377.xml" ContentType="application/inkml+xml"/>
  <Override PartName="/ppt/ink/ink378.xml" ContentType="application/inkml+xml"/>
  <Override PartName="/ppt/ink/ink379.xml" ContentType="application/inkml+xml"/>
  <Override PartName="/ppt/ink/ink380.xml" ContentType="application/inkml+xml"/>
  <Override PartName="/ppt/ink/ink381.xml" ContentType="application/inkml+xml"/>
  <Override PartName="/ppt/ink/ink382.xml" ContentType="application/inkml+xml"/>
  <Override PartName="/ppt/ink/ink383.xml" ContentType="application/inkml+xml"/>
  <Override PartName="/ppt/ink/ink384.xml" ContentType="application/inkml+xml"/>
  <Override PartName="/ppt/ink/ink385.xml" ContentType="application/inkml+xml"/>
  <Override PartName="/ppt/ink/ink386.xml" ContentType="application/inkml+xml"/>
  <Override PartName="/ppt/ink/ink387.xml" ContentType="application/inkml+xml"/>
  <Override PartName="/ppt/ink/ink388.xml" ContentType="application/inkml+xml"/>
  <Override PartName="/ppt/ink/ink389.xml" ContentType="application/inkml+xml"/>
  <Override PartName="/ppt/ink/ink390.xml" ContentType="application/inkml+xml"/>
  <Override PartName="/ppt/ink/ink391.xml" ContentType="application/inkml+xml"/>
  <Override PartName="/ppt/ink/ink392.xml" ContentType="application/inkml+xml"/>
  <Override PartName="/ppt/ink/ink393.xml" ContentType="application/inkml+xml"/>
  <Override PartName="/ppt/ink/ink394.xml" ContentType="application/inkml+xml"/>
  <Override PartName="/ppt/ink/ink395.xml" ContentType="application/inkml+xml"/>
  <Override PartName="/ppt/ink/ink396.xml" ContentType="application/inkml+xml"/>
  <Override PartName="/ppt/ink/ink397.xml" ContentType="application/inkml+xml"/>
  <Override PartName="/ppt/ink/ink398.xml" ContentType="application/inkml+xml"/>
  <Override PartName="/ppt/ink/ink399.xml" ContentType="application/inkml+xml"/>
  <Override PartName="/ppt/ink/ink400.xml" ContentType="application/inkml+xml"/>
  <Override PartName="/ppt/ink/ink401.xml" ContentType="application/inkml+xml"/>
  <Override PartName="/ppt/ink/ink402.xml" ContentType="application/inkml+xml"/>
  <Override PartName="/ppt/ink/ink403.xml" ContentType="application/inkml+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ink/ink404.xml" ContentType="application/inkml+xml"/>
  <Override PartName="/ppt/ink/ink405.xml" ContentType="application/inkml+xml"/>
  <Override PartName="/ppt/ink/ink406.xml" ContentType="application/inkml+xml"/>
  <Override PartName="/ppt/ink/ink407.xml" ContentType="application/inkml+xml"/>
  <Override PartName="/ppt/ink/ink408.xml" ContentType="application/inkml+xml"/>
  <Override PartName="/ppt/ink/ink409.xml" ContentType="application/inkml+xml"/>
  <Override PartName="/ppt/ink/ink410.xml" ContentType="application/inkml+xml"/>
  <Override PartName="/ppt/ink/ink411.xml" ContentType="application/inkml+xml"/>
  <Override PartName="/ppt/ink/ink412.xml" ContentType="application/inkml+xml"/>
  <Override PartName="/ppt/ink/ink413.xml" ContentType="application/inkml+xml"/>
  <Override PartName="/ppt/ink/ink414.xml" ContentType="application/inkml+xml"/>
  <Override PartName="/ppt/ink/ink415.xml" ContentType="application/inkml+xml"/>
  <Override PartName="/ppt/ink/ink416.xml" ContentType="application/inkml+xml"/>
  <Override PartName="/ppt/notesSlides/notesSlide69.xml" ContentType="application/vnd.openxmlformats-officedocument.presentationml.notesSlide+xml"/>
  <Override PartName="/ppt/ink/ink417.xml" ContentType="application/inkml+xml"/>
  <Override PartName="/ppt/ink/ink418.xml" ContentType="application/inkml+xml"/>
  <Override PartName="/ppt/ink/ink419.xml" ContentType="application/inkml+xml"/>
  <Override PartName="/ppt/ink/ink420.xml" ContentType="application/inkml+xml"/>
  <Override PartName="/ppt/ink/ink421.xml" ContentType="application/inkml+xml"/>
  <Override PartName="/ppt/ink/ink422.xml" ContentType="application/inkml+xml"/>
  <Override PartName="/ppt/ink/ink423.xml" ContentType="application/inkml+xml"/>
  <Override PartName="/ppt/ink/ink424.xml" ContentType="application/inkml+xml"/>
  <Override PartName="/ppt/ink/ink425.xml" ContentType="application/inkml+xml"/>
  <Override PartName="/ppt/ink/ink426.xml" ContentType="application/inkml+xml"/>
  <Override PartName="/ppt/ink/ink427.xml" ContentType="application/inkml+xml"/>
  <Override PartName="/ppt/ink/ink428.xml" ContentType="application/inkml+xml"/>
  <Override PartName="/ppt/ink/ink429.xml" ContentType="application/inkml+xml"/>
  <Override PartName="/ppt/ink/ink430.xml" ContentType="application/inkml+xml"/>
  <Override PartName="/ppt/ink/ink431.xml" ContentType="application/inkml+xml"/>
  <Override PartName="/ppt/ink/ink432.xml" ContentType="application/inkml+xml"/>
  <Override PartName="/ppt/ink/ink433.xml" ContentType="application/inkml+xml"/>
  <Override PartName="/ppt/ink/ink434.xml" ContentType="application/inkml+xml"/>
  <Override PartName="/ppt/ink/ink435.xml" ContentType="application/inkml+xml"/>
  <Override PartName="/ppt/ink/ink436.xml" ContentType="application/inkml+xml"/>
  <Override PartName="/ppt/ink/ink437.xml" ContentType="application/inkml+xml"/>
  <Override PartName="/ppt/ink/ink438.xml" ContentType="application/inkml+xml"/>
  <Override PartName="/ppt/ink/ink439.xml" ContentType="application/inkml+xml"/>
  <Override PartName="/ppt/ink/ink440.xml" ContentType="application/inkml+xml"/>
  <Override PartName="/ppt/ink/ink441.xml" ContentType="application/inkml+xml"/>
  <Override PartName="/ppt/ink/ink442.xml" ContentType="application/inkml+xml"/>
  <Override PartName="/ppt/ink/ink443.xml" ContentType="application/inkml+xml"/>
  <Override PartName="/ppt/notesSlides/notesSlide70.xml" ContentType="application/vnd.openxmlformats-officedocument.presentationml.notesSlide+xml"/>
  <Override PartName="/ppt/ink/ink444.xml" ContentType="application/inkml+xml"/>
  <Override PartName="/ppt/ink/ink445.xml" ContentType="application/inkml+xml"/>
  <Override PartName="/ppt/ink/ink446.xml" ContentType="application/inkml+xml"/>
  <Override PartName="/ppt/ink/ink447.xml" ContentType="application/inkml+xml"/>
  <Override PartName="/ppt/ink/ink448.xml" ContentType="application/inkml+xml"/>
  <Override PartName="/ppt/ink/ink449.xml" ContentType="application/inkml+xml"/>
  <Override PartName="/ppt/ink/ink450.xml" ContentType="application/inkml+xml"/>
  <Override PartName="/ppt/ink/ink451.xml" ContentType="application/inkml+xml"/>
  <Override PartName="/ppt/ink/ink452.xml" ContentType="application/inkml+xml"/>
  <Override PartName="/ppt/ink/ink453.xml" ContentType="application/inkml+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ink/ink454.xml" ContentType="application/inkml+xml"/>
  <Override PartName="/ppt/ink/ink455.xml" ContentType="application/inkml+xml"/>
  <Override PartName="/ppt/ink/ink456.xml" ContentType="application/inkml+xml"/>
  <Override PartName="/ppt/ink/ink457.xml" ContentType="application/inkml+xml"/>
  <Override PartName="/ppt/ink/ink458.xml" ContentType="application/inkml+xml"/>
  <Override PartName="/ppt/ink/ink459.xml" ContentType="application/inkml+xml"/>
  <Override PartName="/ppt/ink/ink460.xml" ContentType="application/inkml+xml"/>
  <Override PartName="/ppt/ink/ink461.xml" ContentType="application/inkml+xml"/>
  <Override PartName="/ppt/ink/ink462.xml" ContentType="application/inkml+xml"/>
  <Override PartName="/ppt/ink/ink463.xml" ContentType="application/inkml+xml"/>
  <Override PartName="/ppt/ink/ink464.xml" ContentType="application/inkml+xml"/>
  <Override PartName="/ppt/ink/ink465.xml" ContentType="application/inkml+xml"/>
  <Override PartName="/ppt/ink/ink466.xml" ContentType="application/inkml+xml"/>
  <Override PartName="/ppt/ink/ink467.xml" ContentType="application/inkml+xml"/>
  <Override PartName="/ppt/ink/ink468.xml" ContentType="application/inkml+xml"/>
  <Override PartName="/ppt/notesSlides/notesSlide75.xml" ContentType="application/vnd.openxmlformats-officedocument.presentationml.notesSlide+xml"/>
  <Override PartName="/ppt/ink/ink469.xml" ContentType="application/inkml+xml"/>
  <Override PartName="/ppt/ink/ink470.xml" ContentType="application/inkml+xml"/>
  <Override PartName="/ppt/ink/ink471.xml" ContentType="application/inkml+xml"/>
  <Override PartName="/ppt/ink/ink472.xml" ContentType="application/inkml+xml"/>
  <Override PartName="/ppt/ink/ink473.xml" ContentType="application/inkml+xml"/>
  <Override PartName="/ppt/ink/ink474.xml" ContentType="application/inkml+xml"/>
  <Override PartName="/ppt/ink/ink475.xml" ContentType="application/inkml+xml"/>
  <Override PartName="/ppt/ink/ink476.xml" ContentType="application/inkml+xml"/>
  <Override PartName="/ppt/ink/ink477.xml" ContentType="application/inkml+xml"/>
  <Override PartName="/ppt/ink/ink478.xml" ContentType="application/inkml+xml"/>
  <Override PartName="/ppt/ink/ink479.xml" ContentType="application/inkml+xml"/>
  <Override PartName="/ppt/ink/ink480.xml" ContentType="application/inkml+xml"/>
  <Override PartName="/ppt/ink/ink481.xml" ContentType="application/inkml+xml"/>
  <Override PartName="/ppt/ink/ink482.xml" ContentType="application/inkml+xml"/>
  <Override PartName="/ppt/ink/ink483.xml" ContentType="application/inkml+xml"/>
  <Override PartName="/ppt/ink/ink484.xml" ContentType="application/inkml+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notesMasterIdLst>
    <p:notesMasterId r:id="rId85"/>
  </p:notesMasterIdLst>
  <p:sldIdLst>
    <p:sldId id="395" r:id="rId2"/>
    <p:sldId id="474" r:id="rId3"/>
    <p:sldId id="550" r:id="rId4"/>
    <p:sldId id="461" r:id="rId5"/>
    <p:sldId id="463" r:id="rId6"/>
    <p:sldId id="549" r:id="rId7"/>
    <p:sldId id="275" r:id="rId8"/>
    <p:sldId id="478" r:id="rId9"/>
    <p:sldId id="576" r:id="rId10"/>
    <p:sldId id="469" r:id="rId11"/>
    <p:sldId id="470" r:id="rId12"/>
    <p:sldId id="581" r:id="rId13"/>
    <p:sldId id="493" r:id="rId14"/>
    <p:sldId id="481" r:id="rId15"/>
    <p:sldId id="584" r:id="rId16"/>
    <p:sldId id="473" r:id="rId17"/>
    <p:sldId id="552" r:id="rId18"/>
    <p:sldId id="553" r:id="rId19"/>
    <p:sldId id="554" r:id="rId20"/>
    <p:sldId id="555" r:id="rId21"/>
    <p:sldId id="556" r:id="rId22"/>
    <p:sldId id="557" r:id="rId23"/>
    <p:sldId id="585" r:id="rId24"/>
    <p:sldId id="587" r:id="rId25"/>
    <p:sldId id="588" r:id="rId26"/>
    <p:sldId id="488" r:id="rId27"/>
    <p:sldId id="599" r:id="rId28"/>
    <p:sldId id="489" r:id="rId29"/>
    <p:sldId id="496" r:id="rId30"/>
    <p:sldId id="497" r:id="rId31"/>
    <p:sldId id="498" r:id="rId32"/>
    <p:sldId id="490" r:id="rId33"/>
    <p:sldId id="499" r:id="rId34"/>
    <p:sldId id="502" r:id="rId35"/>
    <p:sldId id="504" r:id="rId36"/>
    <p:sldId id="503" r:id="rId37"/>
    <p:sldId id="551" r:id="rId38"/>
    <p:sldId id="505" r:id="rId39"/>
    <p:sldId id="508" r:id="rId40"/>
    <p:sldId id="507" r:id="rId41"/>
    <p:sldId id="511" r:id="rId42"/>
    <p:sldId id="510" r:id="rId43"/>
    <p:sldId id="512" r:id="rId44"/>
    <p:sldId id="558" r:id="rId45"/>
    <p:sldId id="517" r:id="rId46"/>
    <p:sldId id="530" r:id="rId47"/>
    <p:sldId id="531" r:id="rId48"/>
    <p:sldId id="532" r:id="rId49"/>
    <p:sldId id="574" r:id="rId50"/>
    <p:sldId id="518" r:id="rId51"/>
    <p:sldId id="519" r:id="rId52"/>
    <p:sldId id="520" r:id="rId53"/>
    <p:sldId id="575" r:id="rId54"/>
    <p:sldId id="561" r:id="rId55"/>
    <p:sldId id="522" r:id="rId56"/>
    <p:sldId id="523" r:id="rId57"/>
    <p:sldId id="600" r:id="rId58"/>
    <p:sldId id="524" r:id="rId59"/>
    <p:sldId id="525" r:id="rId60"/>
    <p:sldId id="562" r:id="rId61"/>
    <p:sldId id="564" r:id="rId62"/>
    <p:sldId id="566" r:id="rId63"/>
    <p:sldId id="568" r:id="rId64"/>
    <p:sldId id="569" r:id="rId65"/>
    <p:sldId id="572" r:id="rId66"/>
    <p:sldId id="573" r:id="rId67"/>
    <p:sldId id="534" r:id="rId68"/>
    <p:sldId id="537" r:id="rId69"/>
    <p:sldId id="592" r:id="rId70"/>
    <p:sldId id="595" r:id="rId71"/>
    <p:sldId id="593" r:id="rId72"/>
    <p:sldId id="594" r:id="rId73"/>
    <p:sldId id="535" r:id="rId74"/>
    <p:sldId id="539" r:id="rId75"/>
    <p:sldId id="540" r:id="rId76"/>
    <p:sldId id="536" r:id="rId77"/>
    <p:sldId id="541" r:id="rId78"/>
    <p:sldId id="542" r:id="rId79"/>
    <p:sldId id="543" r:id="rId80"/>
    <p:sldId id="586" r:id="rId81"/>
    <p:sldId id="596" r:id="rId82"/>
    <p:sldId id="597" r:id="rId83"/>
    <p:sldId id="598" r:id="rId8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3947"/>
    <a:srgbClr val="FD7D00"/>
    <a:srgbClr val="D1EB9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35" autoAdjust="0"/>
    <p:restoredTop sz="70436" autoAdjust="0"/>
  </p:normalViewPr>
  <p:slideViewPr>
    <p:cSldViewPr snapToGrid="0">
      <p:cViewPr varScale="1">
        <p:scale>
          <a:sx n="75" d="100"/>
          <a:sy n="75" d="100"/>
        </p:scale>
        <p:origin x="768" y="42"/>
      </p:cViewPr>
      <p:guideLst>
        <p:guide orient="horz" pos="2160"/>
        <p:guide pos="3840"/>
      </p:guideLst>
    </p:cSldViewPr>
  </p:slideViewPr>
  <p:outlineViewPr>
    <p:cViewPr>
      <p:scale>
        <a:sx n="33" d="100"/>
        <a:sy n="33" d="100"/>
      </p:scale>
      <p:origin x="0" y="-27678"/>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microsoft.com/office/2015/10/relationships/revisionInfo" Target="revisionInfo.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E99F9F-FFBE-484E-9D63-FD211719643C}"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24651390-9099-46DF-8A5A-C7F1671BDCB4}">
      <dgm:prSet phldrT="[Text]"/>
      <dgm:spPr/>
      <dgm:t>
        <a:bodyPr/>
        <a:lstStyle/>
        <a:p>
          <a:r>
            <a:rPr lang="en-US" dirty="0"/>
            <a:t>Use </a:t>
          </a:r>
          <a:r>
            <a:rPr lang="en-US" b="1" dirty="0"/>
            <a:t>unit</a:t>
          </a:r>
          <a:r>
            <a:rPr lang="en-US" dirty="0"/>
            <a:t> tests for…</a:t>
          </a:r>
        </a:p>
      </dgm:t>
    </dgm:pt>
    <dgm:pt modelId="{0CB9CF7E-DBAF-4E05-AA2F-F8AD4E4879BB}" type="parTrans" cxnId="{8584049D-2728-4E13-84BE-64083A648E49}">
      <dgm:prSet/>
      <dgm:spPr/>
      <dgm:t>
        <a:bodyPr/>
        <a:lstStyle/>
        <a:p>
          <a:endParaRPr lang="en-US"/>
        </a:p>
      </dgm:t>
    </dgm:pt>
    <dgm:pt modelId="{1CD39F3C-FE09-4270-BC80-35EDA95D32EC}" type="sibTrans" cxnId="{8584049D-2728-4E13-84BE-64083A648E49}">
      <dgm:prSet/>
      <dgm:spPr/>
      <dgm:t>
        <a:bodyPr/>
        <a:lstStyle/>
        <a:p>
          <a:endParaRPr lang="en-US"/>
        </a:p>
      </dgm:t>
    </dgm:pt>
    <dgm:pt modelId="{B89B0BCA-8378-4ECB-9F59-1F1C0391C104}">
      <dgm:prSet phldrT="[Text]"/>
      <dgm:spPr/>
      <dgm:t>
        <a:bodyPr/>
        <a:lstStyle/>
        <a:p>
          <a:r>
            <a:rPr lang="en-US" dirty="0"/>
            <a:t>Validating computations</a:t>
          </a:r>
          <a:br>
            <a:rPr lang="en-US" dirty="0"/>
          </a:br>
          <a:endParaRPr lang="en-US" dirty="0"/>
        </a:p>
      </dgm:t>
    </dgm:pt>
    <dgm:pt modelId="{87E9F1B8-734F-48D0-8B94-472BCAE58FB5}" type="parTrans" cxnId="{FD05B9A0-25EB-4450-9049-B3643CB85766}">
      <dgm:prSet/>
      <dgm:spPr/>
      <dgm:t>
        <a:bodyPr/>
        <a:lstStyle/>
        <a:p>
          <a:endParaRPr lang="en-US"/>
        </a:p>
      </dgm:t>
    </dgm:pt>
    <dgm:pt modelId="{5FD9B1C3-9995-4D90-B9F9-DB0A787CD86E}" type="sibTrans" cxnId="{FD05B9A0-25EB-4450-9049-B3643CB85766}">
      <dgm:prSet/>
      <dgm:spPr/>
      <dgm:t>
        <a:bodyPr/>
        <a:lstStyle/>
        <a:p>
          <a:endParaRPr lang="en-US"/>
        </a:p>
      </dgm:t>
    </dgm:pt>
    <dgm:pt modelId="{687C7515-61C0-4F06-B4BF-DA2EB6159B5C}">
      <dgm:prSet phldrT="[Text]"/>
      <dgm:spPr/>
      <dgm:t>
        <a:bodyPr/>
        <a:lstStyle/>
        <a:p>
          <a:r>
            <a:rPr lang="en-US" dirty="0"/>
            <a:t>Testing interactions between components (</a:t>
          </a:r>
          <a:r>
            <a:rPr lang="en-US" i="1" dirty="0"/>
            <a:t>using mocks</a:t>
          </a:r>
          <a:r>
            <a:rPr lang="en-US" i="0" dirty="0"/>
            <a:t>)</a:t>
          </a:r>
          <a:br>
            <a:rPr lang="en-US" dirty="0"/>
          </a:br>
          <a:endParaRPr lang="en-US" dirty="0"/>
        </a:p>
      </dgm:t>
    </dgm:pt>
    <dgm:pt modelId="{5E85E24F-315B-4242-9D2A-B5CA604BE0AD}" type="parTrans" cxnId="{95F63EC9-A7F9-45A3-9C31-AE9213FE9198}">
      <dgm:prSet/>
      <dgm:spPr/>
      <dgm:t>
        <a:bodyPr/>
        <a:lstStyle/>
        <a:p>
          <a:endParaRPr lang="en-US"/>
        </a:p>
      </dgm:t>
    </dgm:pt>
    <dgm:pt modelId="{9502644A-4452-439D-942D-A3F7B842E2AC}" type="sibTrans" cxnId="{95F63EC9-A7F9-45A3-9C31-AE9213FE9198}">
      <dgm:prSet/>
      <dgm:spPr/>
      <dgm:t>
        <a:bodyPr/>
        <a:lstStyle/>
        <a:p>
          <a:endParaRPr lang="en-US"/>
        </a:p>
      </dgm:t>
    </dgm:pt>
    <dgm:pt modelId="{5661AB4C-F810-42C0-9E26-D61DD6D1451F}">
      <dgm:prSet phldrT="[Text]"/>
      <dgm:spPr/>
      <dgm:t>
        <a:bodyPr/>
        <a:lstStyle/>
        <a:p>
          <a:r>
            <a:rPr lang="en-US" dirty="0"/>
            <a:t>TDD</a:t>
          </a:r>
          <a:br>
            <a:rPr lang="en-US" dirty="0"/>
          </a:br>
          <a:br>
            <a:rPr lang="en-US" dirty="0"/>
          </a:br>
          <a:endParaRPr lang="en-US" dirty="0"/>
        </a:p>
      </dgm:t>
    </dgm:pt>
    <dgm:pt modelId="{321FD69D-828D-4BA5-96A9-CFE4B4D7EE50}" type="parTrans" cxnId="{2EB4B8A2-82E7-420D-8085-8A9B036982A9}">
      <dgm:prSet/>
      <dgm:spPr/>
      <dgm:t>
        <a:bodyPr/>
        <a:lstStyle/>
        <a:p>
          <a:endParaRPr lang="en-US"/>
        </a:p>
      </dgm:t>
    </dgm:pt>
    <dgm:pt modelId="{AA16BB7E-07F3-4624-9901-2D643D3916B4}" type="sibTrans" cxnId="{2EB4B8A2-82E7-420D-8085-8A9B036982A9}">
      <dgm:prSet/>
      <dgm:spPr/>
      <dgm:t>
        <a:bodyPr/>
        <a:lstStyle/>
        <a:p>
          <a:endParaRPr lang="en-US"/>
        </a:p>
      </dgm:t>
    </dgm:pt>
    <dgm:pt modelId="{31FD981E-DF0A-4ACE-AFCC-72FF75BC2469}" type="pres">
      <dgm:prSet presAssocID="{44E99F9F-FFBE-484E-9D63-FD211719643C}" presName="Name0" presStyleCnt="0">
        <dgm:presLayoutVars>
          <dgm:dir/>
          <dgm:animLvl val="lvl"/>
          <dgm:resizeHandles val="exact"/>
        </dgm:presLayoutVars>
      </dgm:prSet>
      <dgm:spPr/>
    </dgm:pt>
    <dgm:pt modelId="{EE833A16-D41E-42C3-91A0-8DD88F4B88C5}" type="pres">
      <dgm:prSet presAssocID="{24651390-9099-46DF-8A5A-C7F1671BDCB4}" presName="composite" presStyleCnt="0"/>
      <dgm:spPr/>
    </dgm:pt>
    <dgm:pt modelId="{0FC277BD-8102-4761-9FD9-0175C90933B2}" type="pres">
      <dgm:prSet presAssocID="{24651390-9099-46DF-8A5A-C7F1671BDCB4}" presName="parTx" presStyleLbl="alignNode1" presStyleIdx="0" presStyleCnt="1" custLinFactNeighborX="-32591" custLinFactNeighborY="-1253">
        <dgm:presLayoutVars>
          <dgm:chMax val="0"/>
          <dgm:chPref val="0"/>
          <dgm:bulletEnabled val="1"/>
        </dgm:presLayoutVars>
      </dgm:prSet>
      <dgm:spPr/>
    </dgm:pt>
    <dgm:pt modelId="{C7C3699C-F28C-4687-9ECA-0DE94377622C}" type="pres">
      <dgm:prSet presAssocID="{24651390-9099-46DF-8A5A-C7F1671BDCB4}" presName="desTx" presStyleLbl="alignAccFollowNode1" presStyleIdx="0" presStyleCnt="1">
        <dgm:presLayoutVars>
          <dgm:bulletEnabled val="1"/>
        </dgm:presLayoutVars>
      </dgm:prSet>
      <dgm:spPr/>
    </dgm:pt>
  </dgm:ptLst>
  <dgm:cxnLst>
    <dgm:cxn modelId="{90A23943-C388-4FC5-962C-68A8D15BE313}" type="presOf" srcId="{5661AB4C-F810-42C0-9E26-D61DD6D1451F}" destId="{C7C3699C-F28C-4687-9ECA-0DE94377622C}" srcOrd="0" destOrd="2" presId="urn:microsoft.com/office/officeart/2005/8/layout/hList1"/>
    <dgm:cxn modelId="{1FF43953-BFF9-4A1E-818F-37CD7DAABEAA}" type="presOf" srcId="{24651390-9099-46DF-8A5A-C7F1671BDCB4}" destId="{0FC277BD-8102-4761-9FD9-0175C90933B2}" srcOrd="0" destOrd="0" presId="urn:microsoft.com/office/officeart/2005/8/layout/hList1"/>
    <dgm:cxn modelId="{5E89E596-F692-4864-96A3-EA03EB5B6C1A}" type="presOf" srcId="{44E99F9F-FFBE-484E-9D63-FD211719643C}" destId="{31FD981E-DF0A-4ACE-AFCC-72FF75BC2469}" srcOrd="0" destOrd="0" presId="urn:microsoft.com/office/officeart/2005/8/layout/hList1"/>
    <dgm:cxn modelId="{8584049D-2728-4E13-84BE-64083A648E49}" srcId="{44E99F9F-FFBE-484E-9D63-FD211719643C}" destId="{24651390-9099-46DF-8A5A-C7F1671BDCB4}" srcOrd="0" destOrd="0" parTransId="{0CB9CF7E-DBAF-4E05-AA2F-F8AD4E4879BB}" sibTransId="{1CD39F3C-FE09-4270-BC80-35EDA95D32EC}"/>
    <dgm:cxn modelId="{FD05B9A0-25EB-4450-9049-B3643CB85766}" srcId="{24651390-9099-46DF-8A5A-C7F1671BDCB4}" destId="{B89B0BCA-8378-4ECB-9F59-1F1C0391C104}" srcOrd="0" destOrd="0" parTransId="{87E9F1B8-734F-48D0-8B94-472BCAE58FB5}" sibTransId="{5FD9B1C3-9995-4D90-B9F9-DB0A787CD86E}"/>
    <dgm:cxn modelId="{2EB4B8A2-82E7-420D-8085-8A9B036982A9}" srcId="{24651390-9099-46DF-8A5A-C7F1671BDCB4}" destId="{5661AB4C-F810-42C0-9E26-D61DD6D1451F}" srcOrd="2" destOrd="0" parTransId="{321FD69D-828D-4BA5-96A9-CFE4B4D7EE50}" sibTransId="{AA16BB7E-07F3-4624-9901-2D643D3916B4}"/>
    <dgm:cxn modelId="{95F63EC9-A7F9-45A3-9C31-AE9213FE9198}" srcId="{24651390-9099-46DF-8A5A-C7F1671BDCB4}" destId="{687C7515-61C0-4F06-B4BF-DA2EB6159B5C}" srcOrd="1" destOrd="0" parTransId="{5E85E24F-315B-4242-9D2A-B5CA604BE0AD}" sibTransId="{9502644A-4452-439D-942D-A3F7B842E2AC}"/>
    <dgm:cxn modelId="{BFCFC8F2-B8D7-42B2-8FC3-D6A6983EA5CE}" type="presOf" srcId="{687C7515-61C0-4F06-B4BF-DA2EB6159B5C}" destId="{C7C3699C-F28C-4687-9ECA-0DE94377622C}" srcOrd="0" destOrd="1" presId="urn:microsoft.com/office/officeart/2005/8/layout/hList1"/>
    <dgm:cxn modelId="{4B2D22FE-4846-48AC-91A2-F09C44E4DFED}" type="presOf" srcId="{B89B0BCA-8378-4ECB-9F59-1F1C0391C104}" destId="{C7C3699C-F28C-4687-9ECA-0DE94377622C}" srcOrd="0" destOrd="0" presId="urn:microsoft.com/office/officeart/2005/8/layout/hList1"/>
    <dgm:cxn modelId="{C8C6E4AB-2EDE-47A2-ACB4-FE3120D3676E}" type="presParOf" srcId="{31FD981E-DF0A-4ACE-AFCC-72FF75BC2469}" destId="{EE833A16-D41E-42C3-91A0-8DD88F4B88C5}" srcOrd="0" destOrd="0" presId="urn:microsoft.com/office/officeart/2005/8/layout/hList1"/>
    <dgm:cxn modelId="{9D436356-292B-48B3-B7D9-F9CC7920398F}" type="presParOf" srcId="{EE833A16-D41E-42C3-91A0-8DD88F4B88C5}" destId="{0FC277BD-8102-4761-9FD9-0175C90933B2}" srcOrd="0" destOrd="0" presId="urn:microsoft.com/office/officeart/2005/8/layout/hList1"/>
    <dgm:cxn modelId="{7913129B-917E-4072-BADD-0E98E2BCF137}" type="presParOf" srcId="{EE833A16-D41E-42C3-91A0-8DD88F4B88C5}" destId="{C7C3699C-F28C-4687-9ECA-0DE94377622C}"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868F5101-3F42-412A-8342-89672BAFD290}">
      <dgm:prSet phldrT="[Text]"/>
      <dgm:spPr/>
      <dgm:t>
        <a:bodyPr/>
        <a:lstStyle/>
        <a:p>
          <a:r>
            <a:rPr lang="en-US" dirty="0"/>
            <a:t>Submit</a:t>
          </a:r>
          <a:br>
            <a:rPr lang="en-US" dirty="0"/>
          </a:br>
          <a:r>
            <a:rPr lang="en-US" dirty="0"/>
            <a:t>"Delete Widget"</a:t>
          </a:r>
          <a:br>
            <a:rPr lang="en-US" dirty="0"/>
          </a:br>
          <a:r>
            <a:rPr lang="en-US" dirty="0"/>
            <a:t>form</a:t>
          </a:r>
        </a:p>
      </dgm:t>
    </dgm:pt>
    <dgm:pt modelId="{1BB70B36-0EEB-40EA-B083-A475740A1822}" type="parTrans" cxnId="{E1406B8F-BD26-4709-99F6-71A2FF95BFFD}">
      <dgm:prSet/>
      <dgm:spPr/>
      <dgm:t>
        <a:bodyPr/>
        <a:lstStyle/>
        <a:p>
          <a:endParaRPr lang="en-US"/>
        </a:p>
      </dgm:t>
    </dgm:pt>
    <dgm:pt modelId="{58D24977-6203-4755-BD52-1CDC786543BF}" type="sibTrans" cxnId="{E1406B8F-BD26-4709-99F6-71A2FF95BFFD}">
      <dgm:prSet/>
      <dgm:spPr/>
      <dgm:t>
        <a:bodyPr/>
        <a:lstStyle/>
        <a:p>
          <a:endParaRPr lang="en-US"/>
        </a:p>
      </dgm:t>
    </dgm:pt>
    <dgm:pt modelId="{4C7B83E1-8666-4CE6-87A1-838FF7604A81}">
      <dgm:prSet phldrT="[Text]"/>
      <dgm:spPr/>
      <dgm:t>
        <a:bodyPr/>
        <a:lstStyle/>
        <a:p>
          <a:r>
            <a:rPr lang="en-US" dirty="0"/>
            <a:t>Use</a:t>
          </a:r>
          <a:br>
            <a:rPr lang="en-US" dirty="0"/>
          </a:br>
          <a:r>
            <a:rPr lang="en-US" dirty="0"/>
            <a:t>Type 1 Widget</a:t>
          </a:r>
          <a:br>
            <a:rPr lang="en-US" dirty="0"/>
          </a:br>
          <a:r>
            <a:rPr lang="en-US" dirty="0"/>
            <a:t>in App</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4">
        <dgm:presLayoutVars>
          <dgm:bulletEnabled val="1"/>
        </dgm:presLayoutVars>
      </dgm:prSet>
      <dgm:spPr/>
    </dgm:pt>
    <dgm:pt modelId="{CBDF44EE-257B-4B0C-8824-5E2D8D4FD529}" type="pres">
      <dgm:prSet presAssocID="{6A2DDF8B-BBED-47A4-889C-B73A5AAF16FD}" presName="sibTrans" presStyleLbl="sibTrans2D1" presStyleIdx="0" presStyleCnt="3"/>
      <dgm:spPr/>
    </dgm:pt>
    <dgm:pt modelId="{6B3807A8-C37A-4068-8BAF-EB87B83B4806}" type="pres">
      <dgm:prSet presAssocID="{6A2DDF8B-BBED-47A4-889C-B73A5AAF16FD}" presName="connectorText" presStyleLbl="sibTrans2D1" presStyleIdx="0" presStyleCnt="3"/>
      <dgm:spPr/>
    </dgm:pt>
    <dgm:pt modelId="{C6FE8F00-F33F-4061-B64A-AEA4244BFC95}" type="pres">
      <dgm:prSet presAssocID="{35DCEF2A-8E5B-4172-BD61-E971FAA88F83}" presName="node" presStyleLbl="node1" presStyleIdx="1" presStyleCnt="4">
        <dgm:presLayoutVars>
          <dgm:bulletEnabled val="1"/>
        </dgm:presLayoutVars>
      </dgm:prSet>
      <dgm:spPr/>
    </dgm:pt>
    <dgm:pt modelId="{96379B15-4972-4CC2-B881-4718B59AA52A}" type="pres">
      <dgm:prSet presAssocID="{BC2145A8-F4F4-4D99-AF88-2C0AB773F3BE}" presName="sibTrans" presStyleLbl="sibTrans2D1" presStyleIdx="1" presStyleCnt="3"/>
      <dgm:spPr/>
    </dgm:pt>
    <dgm:pt modelId="{E36369FF-AB02-4535-BC90-F392567EC690}" type="pres">
      <dgm:prSet presAssocID="{BC2145A8-F4F4-4D99-AF88-2C0AB773F3BE}" presName="connectorText" presStyleLbl="sibTrans2D1" presStyleIdx="1" presStyleCnt="3"/>
      <dgm:spPr/>
    </dgm:pt>
    <dgm:pt modelId="{A13840A4-6575-43EA-A89A-F4D3332B066E}" type="pres">
      <dgm:prSet presAssocID="{4C7B83E1-8666-4CE6-87A1-838FF7604A81}" presName="node" presStyleLbl="node1" presStyleIdx="2" presStyleCnt="4" custLinFactNeighborY="-96875">
        <dgm:presLayoutVars>
          <dgm:bulletEnabled val="1"/>
        </dgm:presLayoutVars>
      </dgm:prSet>
      <dgm:spPr/>
    </dgm:pt>
    <dgm:pt modelId="{8486DEDB-9FC6-44F6-B502-146BEE8B4B4A}" type="pres">
      <dgm:prSet presAssocID="{0B598F78-BBD3-46EC-BD48-403CFE29171A}" presName="sibTrans" presStyleLbl="sibTrans2D1" presStyleIdx="2" presStyleCnt="3"/>
      <dgm:spPr/>
    </dgm:pt>
    <dgm:pt modelId="{4C0B6300-FB6D-4568-9D66-868B5053342B}" type="pres">
      <dgm:prSet presAssocID="{0B598F78-BBD3-46EC-BD48-403CFE29171A}" presName="connectorText" presStyleLbl="sibTrans2D1" presStyleIdx="2" presStyleCnt="3"/>
      <dgm:spPr/>
    </dgm:pt>
    <dgm:pt modelId="{2EF54268-209F-4FF4-BF08-BDA33BA2DD0B}" type="pres">
      <dgm:prSet presAssocID="{868F5101-3F42-412A-8342-89672BAFD290}" presName="node" presStyleLbl="node1" presStyleIdx="3" presStyleCnt="4">
        <dgm:presLayoutVars>
          <dgm:bulletEnabled val="1"/>
        </dgm:presLayoutVars>
      </dgm:prSet>
      <dgm:spPr/>
    </dgm:pt>
  </dgm:ptLst>
  <dgm:cxnLst>
    <dgm:cxn modelId="{4FC92236-F64A-4CE5-84A2-856252567153}" type="presOf" srcId="{BC2145A8-F4F4-4D99-AF88-2C0AB773F3BE}" destId="{E36369FF-AB02-4535-BC90-F392567EC690}" srcOrd="1" destOrd="0" presId="urn:microsoft.com/office/officeart/2005/8/layout/process1"/>
    <dgm:cxn modelId="{05B36739-2481-45EE-BF79-0C19D4FD881D}" type="presOf" srcId="{0B598F78-BBD3-46EC-BD48-403CFE29171A}" destId="{8486DEDB-9FC6-44F6-B502-146BEE8B4B4A}" srcOrd="0" destOrd="0" presId="urn:microsoft.com/office/officeart/2005/8/layout/process1"/>
    <dgm:cxn modelId="{4D628C5D-DB31-44B2-A1C4-78DF8D754DFE}" type="presOf" srcId="{35DCEF2A-8E5B-4172-BD61-E971FAA88F83}" destId="{C6FE8F00-F33F-4061-B64A-AEA4244BFC95}"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EF5B3049-2A88-4A86-8B80-4B79B71A02E3}" srcId="{F0DB78EA-CD2F-4432-B6E2-BCDD6A7D10BF}" destId="{500EC13B-B931-4847-83A1-59AE989E566A}" srcOrd="0" destOrd="0" parTransId="{06C3E62D-4A0A-4CE9-AE6E-89350EE97A7C}" sibTransId="{6A2DDF8B-BBED-47A4-889C-B73A5AAF16FD}"/>
    <dgm:cxn modelId="{9898B872-93EE-4959-8DCD-CBAA79B3DB56}" type="presOf" srcId="{4C7B83E1-8666-4CE6-87A1-838FF7604A81}" destId="{A13840A4-6575-43EA-A89A-F4D3332B066E}" srcOrd="0" destOrd="0" presId="urn:microsoft.com/office/officeart/2005/8/layout/process1"/>
    <dgm:cxn modelId="{4AD99681-5D70-4E34-A351-AF77ABC18C7B}" type="presOf" srcId="{6A2DDF8B-BBED-47A4-889C-B73A5AAF16FD}" destId="{CBDF44EE-257B-4B0C-8824-5E2D8D4FD529}" srcOrd="0" destOrd="0" presId="urn:microsoft.com/office/officeart/2005/8/layout/process1"/>
    <dgm:cxn modelId="{E1406B8F-BD26-4709-99F6-71A2FF95BFFD}" srcId="{F0DB78EA-CD2F-4432-B6E2-BCDD6A7D10BF}" destId="{868F5101-3F42-412A-8342-89672BAFD290}" srcOrd="3" destOrd="0" parTransId="{1BB70B36-0EEB-40EA-B083-A475740A1822}" sibTransId="{58D24977-6203-4755-BD52-1CDC786543BF}"/>
    <dgm:cxn modelId="{DFFF04B9-FAAD-4CC5-9B9E-F5148DBF3E54}" type="presOf" srcId="{6A2DDF8B-BBED-47A4-889C-B73A5AAF16FD}" destId="{6B3807A8-C37A-4068-8BAF-EB87B83B4806}" srcOrd="1" destOrd="0" presId="urn:microsoft.com/office/officeart/2005/8/layout/process1"/>
    <dgm:cxn modelId="{FCE290BB-A133-41F6-AC50-F3DE381AF3A7}" type="presOf" srcId="{F0DB78EA-CD2F-4432-B6E2-BCDD6A7D10BF}" destId="{086C78EF-220B-44AA-875C-4208A7165EC6}" srcOrd="0" destOrd="0" presId="urn:microsoft.com/office/officeart/2005/8/layout/process1"/>
    <dgm:cxn modelId="{31BAEDBC-9F4D-4D02-A8C4-299425503B2C}" type="presOf" srcId="{500EC13B-B931-4847-83A1-59AE989E566A}" destId="{967E0B53-A639-471C-BEFB-9706D9319530}"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3D57A9DA-604D-4962-A6B7-9BCEC5748F8D}" type="presOf" srcId="{0B598F78-BBD3-46EC-BD48-403CFE29171A}" destId="{4C0B6300-FB6D-4568-9D66-868B5053342B}" srcOrd="1" destOrd="0" presId="urn:microsoft.com/office/officeart/2005/8/layout/process1"/>
    <dgm:cxn modelId="{774555ED-5086-466C-B569-F16208672CD9}" type="presOf" srcId="{BC2145A8-F4F4-4D99-AF88-2C0AB773F3BE}" destId="{96379B15-4972-4CC2-B881-4718B59AA52A}" srcOrd="0" destOrd="0" presId="urn:microsoft.com/office/officeart/2005/8/layout/process1"/>
    <dgm:cxn modelId="{EA4832FA-13E7-4A39-AFBC-BC12979CD723}" type="presOf" srcId="{868F5101-3F42-412A-8342-89672BAFD290}" destId="{2EF54268-209F-4FF4-BF08-BDA33BA2DD0B}" srcOrd="0" destOrd="0" presId="urn:microsoft.com/office/officeart/2005/8/layout/process1"/>
    <dgm:cxn modelId="{A54CBEEB-020F-4F63-9405-50704AED356C}" type="presParOf" srcId="{086C78EF-220B-44AA-875C-4208A7165EC6}" destId="{967E0B53-A639-471C-BEFB-9706D9319530}" srcOrd="0" destOrd="0" presId="urn:microsoft.com/office/officeart/2005/8/layout/process1"/>
    <dgm:cxn modelId="{DC7CA478-3BDC-4392-882C-CA3361311C53}" type="presParOf" srcId="{086C78EF-220B-44AA-875C-4208A7165EC6}" destId="{CBDF44EE-257B-4B0C-8824-5E2D8D4FD529}" srcOrd="1" destOrd="0" presId="urn:microsoft.com/office/officeart/2005/8/layout/process1"/>
    <dgm:cxn modelId="{DA427AA5-572A-4BE2-AAAE-1DFA6BE7E093}" type="presParOf" srcId="{CBDF44EE-257B-4B0C-8824-5E2D8D4FD529}" destId="{6B3807A8-C37A-4068-8BAF-EB87B83B4806}" srcOrd="0" destOrd="0" presId="urn:microsoft.com/office/officeart/2005/8/layout/process1"/>
    <dgm:cxn modelId="{66EC2C98-9C02-44DC-B56F-63A538CB2A84}" type="presParOf" srcId="{086C78EF-220B-44AA-875C-4208A7165EC6}" destId="{C6FE8F00-F33F-4061-B64A-AEA4244BFC95}" srcOrd="2" destOrd="0" presId="urn:microsoft.com/office/officeart/2005/8/layout/process1"/>
    <dgm:cxn modelId="{4300F1AD-EB40-4F3E-9A74-D3B350422CDE}" type="presParOf" srcId="{086C78EF-220B-44AA-875C-4208A7165EC6}" destId="{96379B15-4972-4CC2-B881-4718B59AA52A}" srcOrd="3" destOrd="0" presId="urn:microsoft.com/office/officeart/2005/8/layout/process1"/>
    <dgm:cxn modelId="{7EBE681F-A1EF-43BD-A863-79D43E71E1AE}" type="presParOf" srcId="{96379B15-4972-4CC2-B881-4718B59AA52A}" destId="{E36369FF-AB02-4535-BC90-F392567EC690}" srcOrd="0" destOrd="0" presId="urn:microsoft.com/office/officeart/2005/8/layout/process1"/>
    <dgm:cxn modelId="{D815C53E-62ED-459B-B46B-45EBCFE617DD}" type="presParOf" srcId="{086C78EF-220B-44AA-875C-4208A7165EC6}" destId="{A13840A4-6575-43EA-A89A-F4D3332B066E}" srcOrd="4" destOrd="0" presId="urn:microsoft.com/office/officeart/2005/8/layout/process1"/>
    <dgm:cxn modelId="{5E46E7C6-38D1-466D-A3FB-FBB6C872F19F}" type="presParOf" srcId="{086C78EF-220B-44AA-875C-4208A7165EC6}" destId="{8486DEDB-9FC6-44F6-B502-146BEE8B4B4A}" srcOrd="5" destOrd="0" presId="urn:microsoft.com/office/officeart/2005/8/layout/process1"/>
    <dgm:cxn modelId="{D49A3AD5-E3E8-4215-B6BB-4FDEA10116A5}" type="presParOf" srcId="{8486DEDB-9FC6-44F6-B502-146BEE8B4B4A}" destId="{4C0B6300-FB6D-4568-9D66-868B5053342B}" srcOrd="0" destOrd="0" presId="urn:microsoft.com/office/officeart/2005/8/layout/process1"/>
    <dgm:cxn modelId="{20ED97E8-9F60-430D-9EDC-FA31019D7D24}" type="presParOf" srcId="{086C78EF-220B-44AA-875C-4208A7165EC6}" destId="{2EF54268-209F-4FF4-BF08-BDA33BA2DD0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868F5101-3F42-412A-8342-89672BAFD290}">
      <dgm:prSet phldrT="[Text]"/>
      <dgm:spPr/>
      <dgm:t>
        <a:bodyPr/>
        <a:lstStyle/>
        <a:p>
          <a:r>
            <a:rPr lang="en-US" dirty="0"/>
            <a:t>Submit</a:t>
          </a:r>
          <a:br>
            <a:rPr lang="en-US" dirty="0"/>
          </a:br>
          <a:r>
            <a:rPr lang="en-US" dirty="0"/>
            <a:t>"Delete Widget"</a:t>
          </a:r>
          <a:br>
            <a:rPr lang="en-US" dirty="0"/>
          </a:br>
          <a:r>
            <a:rPr lang="en-US" dirty="0"/>
            <a:t>form</a:t>
          </a:r>
        </a:p>
      </dgm:t>
    </dgm:pt>
    <dgm:pt modelId="{1BB70B36-0EEB-40EA-B083-A475740A1822}" type="parTrans" cxnId="{E1406B8F-BD26-4709-99F6-71A2FF95BFFD}">
      <dgm:prSet/>
      <dgm:spPr/>
      <dgm:t>
        <a:bodyPr/>
        <a:lstStyle/>
        <a:p>
          <a:endParaRPr lang="en-US"/>
        </a:p>
      </dgm:t>
    </dgm:pt>
    <dgm:pt modelId="{58D24977-6203-4755-BD52-1CDC786543BF}" type="sibTrans" cxnId="{E1406B8F-BD26-4709-99F6-71A2FF95BFFD}">
      <dgm:prSet/>
      <dgm:spPr/>
      <dgm:t>
        <a:bodyPr/>
        <a:lstStyle/>
        <a:p>
          <a:endParaRPr lang="en-US"/>
        </a:p>
      </dgm:t>
    </dgm:pt>
    <dgm:pt modelId="{4C7B83E1-8666-4CE6-87A1-838FF7604A81}">
      <dgm:prSet phldrT="[Text]"/>
      <dgm:spPr/>
      <dgm:t>
        <a:bodyPr/>
        <a:lstStyle/>
        <a:p>
          <a:r>
            <a:rPr lang="en-US" dirty="0"/>
            <a:t>Use</a:t>
          </a:r>
          <a:br>
            <a:rPr lang="en-US" dirty="0"/>
          </a:br>
          <a:r>
            <a:rPr lang="en-US" dirty="0"/>
            <a:t>Type 1 Widget</a:t>
          </a:r>
          <a:br>
            <a:rPr lang="en-US" dirty="0"/>
          </a:br>
          <a:r>
            <a:rPr lang="en-US" dirty="0"/>
            <a:t>in App</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4">
        <dgm:presLayoutVars>
          <dgm:bulletEnabled val="1"/>
        </dgm:presLayoutVars>
      </dgm:prSet>
      <dgm:spPr/>
    </dgm:pt>
    <dgm:pt modelId="{CBDF44EE-257B-4B0C-8824-5E2D8D4FD529}" type="pres">
      <dgm:prSet presAssocID="{6A2DDF8B-BBED-47A4-889C-B73A5AAF16FD}" presName="sibTrans" presStyleLbl="sibTrans2D1" presStyleIdx="0" presStyleCnt="3"/>
      <dgm:spPr/>
    </dgm:pt>
    <dgm:pt modelId="{6B3807A8-C37A-4068-8BAF-EB87B83B4806}" type="pres">
      <dgm:prSet presAssocID="{6A2DDF8B-BBED-47A4-889C-B73A5AAF16FD}" presName="connectorText" presStyleLbl="sibTrans2D1" presStyleIdx="0" presStyleCnt="3"/>
      <dgm:spPr/>
    </dgm:pt>
    <dgm:pt modelId="{C6FE8F00-F33F-4061-B64A-AEA4244BFC95}" type="pres">
      <dgm:prSet presAssocID="{35DCEF2A-8E5B-4172-BD61-E971FAA88F83}" presName="node" presStyleLbl="node1" presStyleIdx="1" presStyleCnt="4">
        <dgm:presLayoutVars>
          <dgm:bulletEnabled val="1"/>
        </dgm:presLayoutVars>
      </dgm:prSet>
      <dgm:spPr/>
    </dgm:pt>
    <dgm:pt modelId="{96379B15-4972-4CC2-B881-4718B59AA52A}" type="pres">
      <dgm:prSet presAssocID="{BC2145A8-F4F4-4D99-AF88-2C0AB773F3BE}" presName="sibTrans" presStyleLbl="sibTrans2D1" presStyleIdx="1" presStyleCnt="3"/>
      <dgm:spPr/>
    </dgm:pt>
    <dgm:pt modelId="{E36369FF-AB02-4535-BC90-F392567EC690}" type="pres">
      <dgm:prSet presAssocID="{BC2145A8-F4F4-4D99-AF88-2C0AB773F3BE}" presName="connectorText" presStyleLbl="sibTrans2D1" presStyleIdx="1" presStyleCnt="3"/>
      <dgm:spPr/>
    </dgm:pt>
    <dgm:pt modelId="{A13840A4-6575-43EA-A89A-F4D3332B066E}" type="pres">
      <dgm:prSet presAssocID="{4C7B83E1-8666-4CE6-87A1-838FF7604A81}" presName="node" presStyleLbl="node1" presStyleIdx="2" presStyleCnt="4" custLinFactNeighborY="-96875">
        <dgm:presLayoutVars>
          <dgm:bulletEnabled val="1"/>
        </dgm:presLayoutVars>
      </dgm:prSet>
      <dgm:spPr/>
    </dgm:pt>
    <dgm:pt modelId="{8486DEDB-9FC6-44F6-B502-146BEE8B4B4A}" type="pres">
      <dgm:prSet presAssocID="{0B598F78-BBD3-46EC-BD48-403CFE29171A}" presName="sibTrans" presStyleLbl="sibTrans2D1" presStyleIdx="2" presStyleCnt="3"/>
      <dgm:spPr/>
    </dgm:pt>
    <dgm:pt modelId="{4C0B6300-FB6D-4568-9D66-868B5053342B}" type="pres">
      <dgm:prSet presAssocID="{0B598F78-BBD3-46EC-BD48-403CFE29171A}" presName="connectorText" presStyleLbl="sibTrans2D1" presStyleIdx="2" presStyleCnt="3"/>
      <dgm:spPr/>
    </dgm:pt>
    <dgm:pt modelId="{2EF54268-209F-4FF4-BF08-BDA33BA2DD0B}" type="pres">
      <dgm:prSet presAssocID="{868F5101-3F42-412A-8342-89672BAFD290}" presName="node" presStyleLbl="node1" presStyleIdx="3" presStyleCnt="4">
        <dgm:presLayoutVars>
          <dgm:bulletEnabled val="1"/>
        </dgm:presLayoutVars>
      </dgm:prSet>
      <dgm:spPr/>
    </dgm:pt>
  </dgm:ptLst>
  <dgm:cxnLst>
    <dgm:cxn modelId="{4FC92236-F64A-4CE5-84A2-856252567153}" type="presOf" srcId="{BC2145A8-F4F4-4D99-AF88-2C0AB773F3BE}" destId="{E36369FF-AB02-4535-BC90-F392567EC690}" srcOrd="1" destOrd="0" presId="urn:microsoft.com/office/officeart/2005/8/layout/process1"/>
    <dgm:cxn modelId="{05B36739-2481-45EE-BF79-0C19D4FD881D}" type="presOf" srcId="{0B598F78-BBD3-46EC-BD48-403CFE29171A}" destId="{8486DEDB-9FC6-44F6-B502-146BEE8B4B4A}" srcOrd="0" destOrd="0" presId="urn:microsoft.com/office/officeart/2005/8/layout/process1"/>
    <dgm:cxn modelId="{4D628C5D-DB31-44B2-A1C4-78DF8D754DFE}" type="presOf" srcId="{35DCEF2A-8E5B-4172-BD61-E971FAA88F83}" destId="{C6FE8F00-F33F-4061-B64A-AEA4244BFC95}"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EF5B3049-2A88-4A86-8B80-4B79B71A02E3}" srcId="{F0DB78EA-CD2F-4432-B6E2-BCDD6A7D10BF}" destId="{500EC13B-B931-4847-83A1-59AE989E566A}" srcOrd="0" destOrd="0" parTransId="{06C3E62D-4A0A-4CE9-AE6E-89350EE97A7C}" sibTransId="{6A2DDF8B-BBED-47A4-889C-B73A5AAF16FD}"/>
    <dgm:cxn modelId="{9898B872-93EE-4959-8DCD-CBAA79B3DB56}" type="presOf" srcId="{4C7B83E1-8666-4CE6-87A1-838FF7604A81}" destId="{A13840A4-6575-43EA-A89A-F4D3332B066E}" srcOrd="0" destOrd="0" presId="urn:microsoft.com/office/officeart/2005/8/layout/process1"/>
    <dgm:cxn modelId="{4AD99681-5D70-4E34-A351-AF77ABC18C7B}" type="presOf" srcId="{6A2DDF8B-BBED-47A4-889C-B73A5AAF16FD}" destId="{CBDF44EE-257B-4B0C-8824-5E2D8D4FD529}" srcOrd="0" destOrd="0" presId="urn:microsoft.com/office/officeart/2005/8/layout/process1"/>
    <dgm:cxn modelId="{E1406B8F-BD26-4709-99F6-71A2FF95BFFD}" srcId="{F0DB78EA-CD2F-4432-B6E2-BCDD6A7D10BF}" destId="{868F5101-3F42-412A-8342-89672BAFD290}" srcOrd="3" destOrd="0" parTransId="{1BB70B36-0EEB-40EA-B083-A475740A1822}" sibTransId="{58D24977-6203-4755-BD52-1CDC786543BF}"/>
    <dgm:cxn modelId="{DFFF04B9-FAAD-4CC5-9B9E-F5148DBF3E54}" type="presOf" srcId="{6A2DDF8B-BBED-47A4-889C-B73A5AAF16FD}" destId="{6B3807A8-C37A-4068-8BAF-EB87B83B4806}" srcOrd="1" destOrd="0" presId="urn:microsoft.com/office/officeart/2005/8/layout/process1"/>
    <dgm:cxn modelId="{FCE290BB-A133-41F6-AC50-F3DE381AF3A7}" type="presOf" srcId="{F0DB78EA-CD2F-4432-B6E2-BCDD6A7D10BF}" destId="{086C78EF-220B-44AA-875C-4208A7165EC6}" srcOrd="0" destOrd="0" presId="urn:microsoft.com/office/officeart/2005/8/layout/process1"/>
    <dgm:cxn modelId="{31BAEDBC-9F4D-4D02-A8C4-299425503B2C}" type="presOf" srcId="{500EC13B-B931-4847-83A1-59AE989E566A}" destId="{967E0B53-A639-471C-BEFB-9706D9319530}"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3D57A9DA-604D-4962-A6B7-9BCEC5748F8D}" type="presOf" srcId="{0B598F78-BBD3-46EC-BD48-403CFE29171A}" destId="{4C0B6300-FB6D-4568-9D66-868B5053342B}" srcOrd="1" destOrd="0" presId="urn:microsoft.com/office/officeart/2005/8/layout/process1"/>
    <dgm:cxn modelId="{774555ED-5086-466C-B569-F16208672CD9}" type="presOf" srcId="{BC2145A8-F4F4-4D99-AF88-2C0AB773F3BE}" destId="{96379B15-4972-4CC2-B881-4718B59AA52A}" srcOrd="0" destOrd="0" presId="urn:microsoft.com/office/officeart/2005/8/layout/process1"/>
    <dgm:cxn modelId="{EA4832FA-13E7-4A39-AFBC-BC12979CD723}" type="presOf" srcId="{868F5101-3F42-412A-8342-89672BAFD290}" destId="{2EF54268-209F-4FF4-BF08-BDA33BA2DD0B}" srcOrd="0" destOrd="0" presId="urn:microsoft.com/office/officeart/2005/8/layout/process1"/>
    <dgm:cxn modelId="{A54CBEEB-020F-4F63-9405-50704AED356C}" type="presParOf" srcId="{086C78EF-220B-44AA-875C-4208A7165EC6}" destId="{967E0B53-A639-471C-BEFB-9706D9319530}" srcOrd="0" destOrd="0" presId="urn:microsoft.com/office/officeart/2005/8/layout/process1"/>
    <dgm:cxn modelId="{DC7CA478-3BDC-4392-882C-CA3361311C53}" type="presParOf" srcId="{086C78EF-220B-44AA-875C-4208A7165EC6}" destId="{CBDF44EE-257B-4B0C-8824-5E2D8D4FD529}" srcOrd="1" destOrd="0" presId="urn:microsoft.com/office/officeart/2005/8/layout/process1"/>
    <dgm:cxn modelId="{DA427AA5-572A-4BE2-AAAE-1DFA6BE7E093}" type="presParOf" srcId="{CBDF44EE-257B-4B0C-8824-5E2D8D4FD529}" destId="{6B3807A8-C37A-4068-8BAF-EB87B83B4806}" srcOrd="0" destOrd="0" presId="urn:microsoft.com/office/officeart/2005/8/layout/process1"/>
    <dgm:cxn modelId="{66EC2C98-9C02-44DC-B56F-63A538CB2A84}" type="presParOf" srcId="{086C78EF-220B-44AA-875C-4208A7165EC6}" destId="{C6FE8F00-F33F-4061-B64A-AEA4244BFC95}" srcOrd="2" destOrd="0" presId="urn:microsoft.com/office/officeart/2005/8/layout/process1"/>
    <dgm:cxn modelId="{4300F1AD-EB40-4F3E-9A74-D3B350422CDE}" type="presParOf" srcId="{086C78EF-220B-44AA-875C-4208A7165EC6}" destId="{96379B15-4972-4CC2-B881-4718B59AA52A}" srcOrd="3" destOrd="0" presId="urn:microsoft.com/office/officeart/2005/8/layout/process1"/>
    <dgm:cxn modelId="{7EBE681F-A1EF-43BD-A863-79D43E71E1AE}" type="presParOf" srcId="{96379B15-4972-4CC2-B881-4718B59AA52A}" destId="{E36369FF-AB02-4535-BC90-F392567EC690}" srcOrd="0" destOrd="0" presId="urn:microsoft.com/office/officeart/2005/8/layout/process1"/>
    <dgm:cxn modelId="{D815C53E-62ED-459B-B46B-45EBCFE617DD}" type="presParOf" srcId="{086C78EF-220B-44AA-875C-4208A7165EC6}" destId="{A13840A4-6575-43EA-A89A-F4D3332B066E}" srcOrd="4" destOrd="0" presId="urn:microsoft.com/office/officeart/2005/8/layout/process1"/>
    <dgm:cxn modelId="{5E46E7C6-38D1-466D-A3FB-FBB6C872F19F}" type="presParOf" srcId="{086C78EF-220B-44AA-875C-4208A7165EC6}" destId="{8486DEDB-9FC6-44F6-B502-146BEE8B4B4A}" srcOrd="5" destOrd="0" presId="urn:microsoft.com/office/officeart/2005/8/layout/process1"/>
    <dgm:cxn modelId="{D49A3AD5-E3E8-4215-B6BB-4FDEA10116A5}" type="presParOf" srcId="{8486DEDB-9FC6-44F6-B502-146BEE8B4B4A}" destId="{4C0B6300-FB6D-4568-9D66-868B5053342B}" srcOrd="0" destOrd="0" presId="urn:microsoft.com/office/officeart/2005/8/layout/process1"/>
    <dgm:cxn modelId="{20ED97E8-9F60-430D-9EDC-FA31019D7D24}" type="presParOf" srcId="{086C78EF-220B-44AA-875C-4208A7165EC6}" destId="{2EF54268-209F-4FF4-BF08-BDA33BA2DD0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868F5101-3F42-412A-8342-89672BAFD290}">
      <dgm:prSet phldrT="[Text]"/>
      <dgm:spPr/>
      <dgm:t>
        <a:bodyPr/>
        <a:lstStyle/>
        <a:p>
          <a:r>
            <a:rPr lang="en-US" dirty="0"/>
            <a:t>Submit</a:t>
          </a:r>
          <a:br>
            <a:rPr lang="en-US" dirty="0"/>
          </a:br>
          <a:r>
            <a:rPr lang="en-US" dirty="0"/>
            <a:t>"Delete Widget"</a:t>
          </a:r>
          <a:br>
            <a:rPr lang="en-US" dirty="0"/>
          </a:br>
          <a:r>
            <a:rPr lang="en-US" dirty="0"/>
            <a:t>form</a:t>
          </a:r>
        </a:p>
      </dgm:t>
    </dgm:pt>
    <dgm:pt modelId="{1BB70B36-0EEB-40EA-B083-A475740A1822}" type="parTrans" cxnId="{E1406B8F-BD26-4709-99F6-71A2FF95BFFD}">
      <dgm:prSet/>
      <dgm:spPr/>
      <dgm:t>
        <a:bodyPr/>
        <a:lstStyle/>
        <a:p>
          <a:endParaRPr lang="en-US"/>
        </a:p>
      </dgm:t>
    </dgm:pt>
    <dgm:pt modelId="{58D24977-6203-4755-BD52-1CDC786543BF}" type="sibTrans" cxnId="{E1406B8F-BD26-4709-99F6-71A2FF95BFFD}">
      <dgm:prSet/>
      <dgm:spPr/>
      <dgm:t>
        <a:bodyPr/>
        <a:lstStyle/>
        <a:p>
          <a:endParaRPr lang="en-US"/>
        </a:p>
      </dgm:t>
    </dgm:pt>
    <dgm:pt modelId="{4C7B83E1-8666-4CE6-87A1-838FF7604A81}">
      <dgm:prSet phldrT="[Text]"/>
      <dgm:spPr/>
      <dgm:t>
        <a:bodyPr/>
        <a:lstStyle/>
        <a:p>
          <a:r>
            <a:rPr lang="en-US" dirty="0"/>
            <a:t>Use</a:t>
          </a:r>
          <a:br>
            <a:rPr lang="en-US" dirty="0"/>
          </a:br>
          <a:r>
            <a:rPr lang="en-US" dirty="0"/>
            <a:t>Type 1 Widget</a:t>
          </a:r>
          <a:br>
            <a:rPr lang="en-US" dirty="0"/>
          </a:br>
          <a:r>
            <a:rPr lang="en-US" dirty="0"/>
            <a:t>in App</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4">
        <dgm:presLayoutVars>
          <dgm:bulletEnabled val="1"/>
        </dgm:presLayoutVars>
      </dgm:prSet>
      <dgm:spPr/>
    </dgm:pt>
    <dgm:pt modelId="{CBDF44EE-257B-4B0C-8824-5E2D8D4FD529}" type="pres">
      <dgm:prSet presAssocID="{6A2DDF8B-BBED-47A4-889C-B73A5AAF16FD}" presName="sibTrans" presStyleLbl="sibTrans2D1" presStyleIdx="0" presStyleCnt="3"/>
      <dgm:spPr/>
    </dgm:pt>
    <dgm:pt modelId="{6B3807A8-C37A-4068-8BAF-EB87B83B4806}" type="pres">
      <dgm:prSet presAssocID="{6A2DDF8B-BBED-47A4-889C-B73A5AAF16FD}" presName="connectorText" presStyleLbl="sibTrans2D1" presStyleIdx="0" presStyleCnt="3"/>
      <dgm:spPr/>
    </dgm:pt>
    <dgm:pt modelId="{C6FE8F00-F33F-4061-B64A-AEA4244BFC95}" type="pres">
      <dgm:prSet presAssocID="{35DCEF2A-8E5B-4172-BD61-E971FAA88F83}" presName="node" presStyleLbl="node1" presStyleIdx="1" presStyleCnt="4">
        <dgm:presLayoutVars>
          <dgm:bulletEnabled val="1"/>
        </dgm:presLayoutVars>
      </dgm:prSet>
      <dgm:spPr/>
    </dgm:pt>
    <dgm:pt modelId="{96379B15-4972-4CC2-B881-4718B59AA52A}" type="pres">
      <dgm:prSet presAssocID="{BC2145A8-F4F4-4D99-AF88-2C0AB773F3BE}" presName="sibTrans" presStyleLbl="sibTrans2D1" presStyleIdx="1" presStyleCnt="3"/>
      <dgm:spPr/>
    </dgm:pt>
    <dgm:pt modelId="{E36369FF-AB02-4535-BC90-F392567EC690}" type="pres">
      <dgm:prSet presAssocID="{BC2145A8-F4F4-4D99-AF88-2C0AB773F3BE}" presName="connectorText" presStyleLbl="sibTrans2D1" presStyleIdx="1" presStyleCnt="3"/>
      <dgm:spPr/>
    </dgm:pt>
    <dgm:pt modelId="{A13840A4-6575-43EA-A89A-F4D3332B066E}" type="pres">
      <dgm:prSet presAssocID="{4C7B83E1-8666-4CE6-87A1-838FF7604A81}" presName="node" presStyleLbl="node1" presStyleIdx="2" presStyleCnt="4" custLinFactNeighborY="-96875">
        <dgm:presLayoutVars>
          <dgm:bulletEnabled val="1"/>
        </dgm:presLayoutVars>
      </dgm:prSet>
      <dgm:spPr/>
    </dgm:pt>
    <dgm:pt modelId="{8486DEDB-9FC6-44F6-B502-146BEE8B4B4A}" type="pres">
      <dgm:prSet presAssocID="{0B598F78-BBD3-46EC-BD48-403CFE29171A}" presName="sibTrans" presStyleLbl="sibTrans2D1" presStyleIdx="2" presStyleCnt="3"/>
      <dgm:spPr/>
    </dgm:pt>
    <dgm:pt modelId="{4C0B6300-FB6D-4568-9D66-868B5053342B}" type="pres">
      <dgm:prSet presAssocID="{0B598F78-BBD3-46EC-BD48-403CFE29171A}" presName="connectorText" presStyleLbl="sibTrans2D1" presStyleIdx="2" presStyleCnt="3"/>
      <dgm:spPr/>
    </dgm:pt>
    <dgm:pt modelId="{2EF54268-209F-4FF4-BF08-BDA33BA2DD0B}" type="pres">
      <dgm:prSet presAssocID="{868F5101-3F42-412A-8342-89672BAFD290}" presName="node" presStyleLbl="node1" presStyleIdx="3" presStyleCnt="4">
        <dgm:presLayoutVars>
          <dgm:bulletEnabled val="1"/>
        </dgm:presLayoutVars>
      </dgm:prSet>
      <dgm:spPr/>
    </dgm:pt>
  </dgm:ptLst>
  <dgm:cxnLst>
    <dgm:cxn modelId="{4FC92236-F64A-4CE5-84A2-856252567153}" type="presOf" srcId="{BC2145A8-F4F4-4D99-AF88-2C0AB773F3BE}" destId="{E36369FF-AB02-4535-BC90-F392567EC690}" srcOrd="1" destOrd="0" presId="urn:microsoft.com/office/officeart/2005/8/layout/process1"/>
    <dgm:cxn modelId="{05B36739-2481-45EE-BF79-0C19D4FD881D}" type="presOf" srcId="{0B598F78-BBD3-46EC-BD48-403CFE29171A}" destId="{8486DEDB-9FC6-44F6-B502-146BEE8B4B4A}" srcOrd="0" destOrd="0" presId="urn:microsoft.com/office/officeart/2005/8/layout/process1"/>
    <dgm:cxn modelId="{4D628C5D-DB31-44B2-A1C4-78DF8D754DFE}" type="presOf" srcId="{35DCEF2A-8E5B-4172-BD61-E971FAA88F83}" destId="{C6FE8F00-F33F-4061-B64A-AEA4244BFC95}"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EF5B3049-2A88-4A86-8B80-4B79B71A02E3}" srcId="{F0DB78EA-CD2F-4432-B6E2-BCDD6A7D10BF}" destId="{500EC13B-B931-4847-83A1-59AE989E566A}" srcOrd="0" destOrd="0" parTransId="{06C3E62D-4A0A-4CE9-AE6E-89350EE97A7C}" sibTransId="{6A2DDF8B-BBED-47A4-889C-B73A5AAF16FD}"/>
    <dgm:cxn modelId="{9898B872-93EE-4959-8DCD-CBAA79B3DB56}" type="presOf" srcId="{4C7B83E1-8666-4CE6-87A1-838FF7604A81}" destId="{A13840A4-6575-43EA-A89A-F4D3332B066E}" srcOrd="0" destOrd="0" presId="urn:microsoft.com/office/officeart/2005/8/layout/process1"/>
    <dgm:cxn modelId="{4AD99681-5D70-4E34-A351-AF77ABC18C7B}" type="presOf" srcId="{6A2DDF8B-BBED-47A4-889C-B73A5AAF16FD}" destId="{CBDF44EE-257B-4B0C-8824-5E2D8D4FD529}" srcOrd="0" destOrd="0" presId="urn:microsoft.com/office/officeart/2005/8/layout/process1"/>
    <dgm:cxn modelId="{E1406B8F-BD26-4709-99F6-71A2FF95BFFD}" srcId="{F0DB78EA-CD2F-4432-B6E2-BCDD6A7D10BF}" destId="{868F5101-3F42-412A-8342-89672BAFD290}" srcOrd="3" destOrd="0" parTransId="{1BB70B36-0EEB-40EA-B083-A475740A1822}" sibTransId="{58D24977-6203-4755-BD52-1CDC786543BF}"/>
    <dgm:cxn modelId="{DFFF04B9-FAAD-4CC5-9B9E-F5148DBF3E54}" type="presOf" srcId="{6A2DDF8B-BBED-47A4-889C-B73A5AAF16FD}" destId="{6B3807A8-C37A-4068-8BAF-EB87B83B4806}" srcOrd="1" destOrd="0" presId="urn:microsoft.com/office/officeart/2005/8/layout/process1"/>
    <dgm:cxn modelId="{FCE290BB-A133-41F6-AC50-F3DE381AF3A7}" type="presOf" srcId="{F0DB78EA-CD2F-4432-B6E2-BCDD6A7D10BF}" destId="{086C78EF-220B-44AA-875C-4208A7165EC6}" srcOrd="0" destOrd="0" presId="urn:microsoft.com/office/officeart/2005/8/layout/process1"/>
    <dgm:cxn modelId="{31BAEDBC-9F4D-4D02-A8C4-299425503B2C}" type="presOf" srcId="{500EC13B-B931-4847-83A1-59AE989E566A}" destId="{967E0B53-A639-471C-BEFB-9706D9319530}"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3D57A9DA-604D-4962-A6B7-9BCEC5748F8D}" type="presOf" srcId="{0B598F78-BBD3-46EC-BD48-403CFE29171A}" destId="{4C0B6300-FB6D-4568-9D66-868B5053342B}" srcOrd="1" destOrd="0" presId="urn:microsoft.com/office/officeart/2005/8/layout/process1"/>
    <dgm:cxn modelId="{774555ED-5086-466C-B569-F16208672CD9}" type="presOf" srcId="{BC2145A8-F4F4-4D99-AF88-2C0AB773F3BE}" destId="{96379B15-4972-4CC2-B881-4718B59AA52A}" srcOrd="0" destOrd="0" presId="urn:microsoft.com/office/officeart/2005/8/layout/process1"/>
    <dgm:cxn modelId="{EA4832FA-13E7-4A39-AFBC-BC12979CD723}" type="presOf" srcId="{868F5101-3F42-412A-8342-89672BAFD290}" destId="{2EF54268-209F-4FF4-BF08-BDA33BA2DD0B}" srcOrd="0" destOrd="0" presId="urn:microsoft.com/office/officeart/2005/8/layout/process1"/>
    <dgm:cxn modelId="{A54CBEEB-020F-4F63-9405-50704AED356C}" type="presParOf" srcId="{086C78EF-220B-44AA-875C-4208A7165EC6}" destId="{967E0B53-A639-471C-BEFB-9706D9319530}" srcOrd="0" destOrd="0" presId="urn:microsoft.com/office/officeart/2005/8/layout/process1"/>
    <dgm:cxn modelId="{DC7CA478-3BDC-4392-882C-CA3361311C53}" type="presParOf" srcId="{086C78EF-220B-44AA-875C-4208A7165EC6}" destId="{CBDF44EE-257B-4B0C-8824-5E2D8D4FD529}" srcOrd="1" destOrd="0" presId="urn:microsoft.com/office/officeart/2005/8/layout/process1"/>
    <dgm:cxn modelId="{DA427AA5-572A-4BE2-AAAE-1DFA6BE7E093}" type="presParOf" srcId="{CBDF44EE-257B-4B0C-8824-5E2D8D4FD529}" destId="{6B3807A8-C37A-4068-8BAF-EB87B83B4806}" srcOrd="0" destOrd="0" presId="urn:microsoft.com/office/officeart/2005/8/layout/process1"/>
    <dgm:cxn modelId="{66EC2C98-9C02-44DC-B56F-63A538CB2A84}" type="presParOf" srcId="{086C78EF-220B-44AA-875C-4208A7165EC6}" destId="{C6FE8F00-F33F-4061-B64A-AEA4244BFC95}" srcOrd="2" destOrd="0" presId="urn:microsoft.com/office/officeart/2005/8/layout/process1"/>
    <dgm:cxn modelId="{4300F1AD-EB40-4F3E-9A74-D3B350422CDE}" type="presParOf" srcId="{086C78EF-220B-44AA-875C-4208A7165EC6}" destId="{96379B15-4972-4CC2-B881-4718B59AA52A}" srcOrd="3" destOrd="0" presId="urn:microsoft.com/office/officeart/2005/8/layout/process1"/>
    <dgm:cxn modelId="{7EBE681F-A1EF-43BD-A863-79D43E71E1AE}" type="presParOf" srcId="{96379B15-4972-4CC2-B881-4718B59AA52A}" destId="{E36369FF-AB02-4535-BC90-F392567EC690}" srcOrd="0" destOrd="0" presId="urn:microsoft.com/office/officeart/2005/8/layout/process1"/>
    <dgm:cxn modelId="{D815C53E-62ED-459B-B46B-45EBCFE617DD}" type="presParOf" srcId="{086C78EF-220B-44AA-875C-4208A7165EC6}" destId="{A13840A4-6575-43EA-A89A-F4D3332B066E}" srcOrd="4" destOrd="0" presId="urn:microsoft.com/office/officeart/2005/8/layout/process1"/>
    <dgm:cxn modelId="{5E46E7C6-38D1-466D-A3FB-FBB6C872F19F}" type="presParOf" srcId="{086C78EF-220B-44AA-875C-4208A7165EC6}" destId="{8486DEDB-9FC6-44F6-B502-146BEE8B4B4A}" srcOrd="5" destOrd="0" presId="urn:microsoft.com/office/officeart/2005/8/layout/process1"/>
    <dgm:cxn modelId="{D49A3AD5-E3E8-4215-B6BB-4FDEA10116A5}" type="presParOf" srcId="{8486DEDB-9FC6-44F6-B502-146BEE8B4B4A}" destId="{4C0B6300-FB6D-4568-9D66-868B5053342B}" srcOrd="0" destOrd="0" presId="urn:microsoft.com/office/officeart/2005/8/layout/process1"/>
    <dgm:cxn modelId="{20ED97E8-9F60-430D-9EDC-FA31019D7D24}" type="presParOf" srcId="{086C78EF-220B-44AA-875C-4208A7165EC6}" destId="{2EF54268-209F-4FF4-BF08-BDA33BA2DD0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99BC7D-E23D-4C9A-9581-6F3ED0DA0646}" type="doc">
      <dgm:prSet loTypeId="urn:microsoft.com/office/officeart/2005/8/layout/hierarchy6" loCatId="hierarchy" qsTypeId="urn:microsoft.com/office/officeart/2005/8/quickstyle/simple1" qsCatId="simple" csTypeId="urn:microsoft.com/office/officeart/2005/8/colors/accent1_2" csCatId="accent1" phldr="1"/>
      <dgm:spPr/>
      <dgm:t>
        <a:bodyPr/>
        <a:lstStyle/>
        <a:p>
          <a:endParaRPr lang="en-US"/>
        </a:p>
      </dgm:t>
    </dgm:pt>
    <dgm:pt modelId="{1B635C74-F10A-4D8B-9733-8A47EB89464D}">
      <dgm:prSet phldrT="[Text]"/>
      <dgm:spPr/>
      <dgm:t>
        <a:bodyPr/>
        <a:lstStyle/>
        <a:p>
          <a:r>
            <a:rPr lang="en-US" dirty="0"/>
            <a:t>MVC Controller</a:t>
          </a:r>
        </a:p>
      </dgm:t>
    </dgm:pt>
    <dgm:pt modelId="{FAD5D640-D8F1-41AA-9325-069511CF619F}" type="parTrans" cxnId="{C135103C-E693-4021-BC42-9E54AE73BC03}">
      <dgm:prSet/>
      <dgm:spPr/>
      <dgm:t>
        <a:bodyPr/>
        <a:lstStyle/>
        <a:p>
          <a:endParaRPr lang="en-US"/>
        </a:p>
      </dgm:t>
    </dgm:pt>
    <dgm:pt modelId="{35F25B65-37D7-4479-9F9B-D6B92E012281}" type="sibTrans" cxnId="{C135103C-E693-4021-BC42-9E54AE73BC03}">
      <dgm:prSet/>
      <dgm:spPr/>
      <dgm:t>
        <a:bodyPr/>
        <a:lstStyle/>
        <a:p>
          <a:endParaRPr lang="en-US"/>
        </a:p>
      </dgm:t>
    </dgm:pt>
    <dgm:pt modelId="{AAF16922-E255-490D-BBAF-5B4277C4ECC6}">
      <dgm:prSet phldrT="[Text]"/>
      <dgm:spPr/>
      <dgm:t>
        <a:bodyPr/>
        <a:lstStyle/>
        <a:p>
          <a:r>
            <a:rPr lang="en-US" dirty="0"/>
            <a:t>View Model</a:t>
          </a:r>
        </a:p>
      </dgm:t>
    </dgm:pt>
    <dgm:pt modelId="{293C467F-18DD-458B-A0C2-EA2FFCE238A8}" type="parTrans" cxnId="{D9AA0B42-5D45-4A3C-80AF-6B644B329EB6}">
      <dgm:prSet/>
      <dgm:spPr/>
      <dgm:t>
        <a:bodyPr/>
        <a:lstStyle/>
        <a:p>
          <a:endParaRPr lang="en-US"/>
        </a:p>
      </dgm:t>
    </dgm:pt>
    <dgm:pt modelId="{7587EA2C-0ECA-43B4-9DF7-17E487796EBA}" type="sibTrans" cxnId="{D9AA0B42-5D45-4A3C-80AF-6B644B329EB6}">
      <dgm:prSet/>
      <dgm:spPr/>
      <dgm:t>
        <a:bodyPr/>
        <a:lstStyle/>
        <a:p>
          <a:endParaRPr lang="en-US"/>
        </a:p>
      </dgm:t>
    </dgm:pt>
    <dgm:pt modelId="{DE8478A0-5BFA-4F83-9E5E-3E6BC5859251}">
      <dgm:prSet phldrT="[Text]"/>
      <dgm:spPr/>
      <dgm:t>
        <a:bodyPr/>
        <a:lstStyle/>
        <a:p>
          <a:r>
            <a:rPr lang="en-US" dirty="0"/>
            <a:t>Service Class</a:t>
          </a:r>
        </a:p>
      </dgm:t>
    </dgm:pt>
    <dgm:pt modelId="{DE551545-A1B5-4DD4-BD99-7E864ABA2DE7}" type="parTrans" cxnId="{125FF42A-75A9-4B95-A162-8EAE8DD05851}">
      <dgm:prSet/>
      <dgm:spPr/>
      <dgm:t>
        <a:bodyPr/>
        <a:lstStyle/>
        <a:p>
          <a:endParaRPr lang="en-US"/>
        </a:p>
      </dgm:t>
    </dgm:pt>
    <dgm:pt modelId="{1D8EDB28-BB4F-47C9-8982-A9A482371BA2}" type="sibTrans" cxnId="{125FF42A-75A9-4B95-A162-8EAE8DD05851}">
      <dgm:prSet/>
      <dgm:spPr/>
      <dgm:t>
        <a:bodyPr/>
        <a:lstStyle/>
        <a:p>
          <a:endParaRPr lang="en-US"/>
        </a:p>
      </dgm:t>
    </dgm:pt>
    <dgm:pt modelId="{6914FFF4-7797-4F65-BD9F-B9655805F6CF}">
      <dgm:prSet phldrT="[Text]"/>
      <dgm:spPr/>
      <dgm:t>
        <a:bodyPr/>
        <a:lstStyle/>
        <a:p>
          <a:r>
            <a:rPr lang="en-US" dirty="0"/>
            <a:t>Data Component</a:t>
          </a:r>
        </a:p>
      </dgm:t>
    </dgm:pt>
    <dgm:pt modelId="{9B75AC95-801F-4690-87C4-7D2A3AD62AD4}" type="parTrans" cxnId="{7D58CCF9-9422-4383-A797-B3EC6491F7AB}">
      <dgm:prSet/>
      <dgm:spPr/>
      <dgm:t>
        <a:bodyPr/>
        <a:lstStyle/>
        <a:p>
          <a:endParaRPr lang="en-US"/>
        </a:p>
      </dgm:t>
    </dgm:pt>
    <dgm:pt modelId="{3660C9C9-4C8C-47D2-9523-8DBAE37EE48E}" type="sibTrans" cxnId="{7D58CCF9-9422-4383-A797-B3EC6491F7AB}">
      <dgm:prSet/>
      <dgm:spPr/>
      <dgm:t>
        <a:bodyPr/>
        <a:lstStyle/>
        <a:p>
          <a:endParaRPr lang="en-US"/>
        </a:p>
      </dgm:t>
    </dgm:pt>
    <dgm:pt modelId="{657BCAAD-884F-4B29-907B-E406836DF41A}">
      <dgm:prSet phldrT="[Text]" custT="1"/>
      <dgm:spPr/>
      <dgm:t>
        <a:bodyPr/>
        <a:lstStyle/>
        <a:p>
          <a:r>
            <a:rPr lang="en-US" sz="3200" dirty="0"/>
            <a:t>Integration test</a:t>
          </a:r>
          <a:br>
            <a:rPr lang="en-US" sz="3200" dirty="0"/>
          </a:br>
          <a:r>
            <a:rPr lang="en-US" sz="3200" dirty="0"/>
            <a:t>(no mocks) </a:t>
          </a:r>
          <a:br>
            <a:rPr lang="en-US" sz="2500" dirty="0"/>
          </a:br>
          <a:endParaRPr lang="en-US" sz="2500" dirty="0"/>
        </a:p>
      </dgm:t>
    </dgm:pt>
    <dgm:pt modelId="{15459899-3454-4949-ADCF-C4441ECE7FBB}" type="parTrans" cxnId="{F6D1D528-7CE0-4FCC-9706-376EB5CCD94F}">
      <dgm:prSet/>
      <dgm:spPr/>
      <dgm:t>
        <a:bodyPr/>
        <a:lstStyle/>
        <a:p>
          <a:endParaRPr lang="en-US"/>
        </a:p>
      </dgm:t>
    </dgm:pt>
    <dgm:pt modelId="{9980DAAD-EB45-4DE8-A125-D22CC7AAD80D}" type="sibTrans" cxnId="{F6D1D528-7CE0-4FCC-9706-376EB5CCD94F}">
      <dgm:prSet/>
      <dgm:spPr/>
      <dgm:t>
        <a:bodyPr/>
        <a:lstStyle/>
        <a:p>
          <a:endParaRPr lang="en-US"/>
        </a:p>
      </dgm:t>
    </dgm:pt>
    <dgm:pt modelId="{BE115522-64DD-4EFE-BF1F-03681632280F}">
      <dgm:prSet phldrT="[Text]" custT="1"/>
      <dgm:spPr/>
      <dgm:t>
        <a:bodyPr/>
        <a:lstStyle/>
        <a:p>
          <a:r>
            <a:rPr lang="en-US" sz="3200" dirty="0"/>
            <a:t>Data test</a:t>
          </a:r>
        </a:p>
      </dgm:t>
    </dgm:pt>
    <dgm:pt modelId="{FA5F585C-1755-49F3-B718-2C633414C25C}" type="parTrans" cxnId="{EDB89ADF-4BD2-48E9-A476-0D833D7668CC}">
      <dgm:prSet/>
      <dgm:spPr/>
      <dgm:t>
        <a:bodyPr/>
        <a:lstStyle/>
        <a:p>
          <a:endParaRPr lang="en-US"/>
        </a:p>
      </dgm:t>
    </dgm:pt>
    <dgm:pt modelId="{6499EAC2-8DBE-48FA-98DA-2D96DBE3CBF2}" type="sibTrans" cxnId="{EDB89ADF-4BD2-48E9-A476-0D833D7668CC}">
      <dgm:prSet/>
      <dgm:spPr/>
      <dgm:t>
        <a:bodyPr/>
        <a:lstStyle/>
        <a:p>
          <a:endParaRPr lang="en-US"/>
        </a:p>
      </dgm:t>
    </dgm:pt>
    <dgm:pt modelId="{54F869D1-DEA9-4545-980E-0DD767941983}" type="pres">
      <dgm:prSet presAssocID="{FD99BC7D-E23D-4C9A-9581-6F3ED0DA0646}" presName="mainComposite" presStyleCnt="0">
        <dgm:presLayoutVars>
          <dgm:chPref val="1"/>
          <dgm:dir/>
          <dgm:animOne val="branch"/>
          <dgm:animLvl val="lvl"/>
          <dgm:resizeHandles val="exact"/>
        </dgm:presLayoutVars>
      </dgm:prSet>
      <dgm:spPr/>
    </dgm:pt>
    <dgm:pt modelId="{769E4328-2D2D-4B6D-A14F-1FAE60739342}" type="pres">
      <dgm:prSet presAssocID="{FD99BC7D-E23D-4C9A-9581-6F3ED0DA0646}" presName="hierFlow" presStyleCnt="0"/>
      <dgm:spPr/>
    </dgm:pt>
    <dgm:pt modelId="{590EE8EC-006D-4DCA-A50A-47F23D20A2F3}" type="pres">
      <dgm:prSet presAssocID="{FD99BC7D-E23D-4C9A-9581-6F3ED0DA0646}" presName="firstBuf" presStyleCnt="0"/>
      <dgm:spPr/>
    </dgm:pt>
    <dgm:pt modelId="{734305B0-6969-4D57-982D-92E0682FCB11}" type="pres">
      <dgm:prSet presAssocID="{FD99BC7D-E23D-4C9A-9581-6F3ED0DA0646}" presName="hierChild1" presStyleCnt="0">
        <dgm:presLayoutVars>
          <dgm:chPref val="1"/>
          <dgm:animOne val="branch"/>
          <dgm:animLvl val="lvl"/>
        </dgm:presLayoutVars>
      </dgm:prSet>
      <dgm:spPr/>
    </dgm:pt>
    <dgm:pt modelId="{F0B107A5-972B-4BF8-A741-3EB6362A5DE8}" type="pres">
      <dgm:prSet presAssocID="{1B635C74-F10A-4D8B-9733-8A47EB89464D}" presName="Name14" presStyleCnt="0"/>
      <dgm:spPr/>
    </dgm:pt>
    <dgm:pt modelId="{933A4016-A57D-430C-BFFF-944CD4CD4DD3}" type="pres">
      <dgm:prSet presAssocID="{1B635C74-F10A-4D8B-9733-8A47EB89464D}" presName="level1Shape" presStyleLbl="node0" presStyleIdx="0" presStyleCnt="1">
        <dgm:presLayoutVars>
          <dgm:chPref val="3"/>
        </dgm:presLayoutVars>
      </dgm:prSet>
      <dgm:spPr/>
    </dgm:pt>
    <dgm:pt modelId="{439B018C-C703-42E8-B9A3-483AE64F5CC6}" type="pres">
      <dgm:prSet presAssocID="{1B635C74-F10A-4D8B-9733-8A47EB89464D}" presName="hierChild2" presStyleCnt="0"/>
      <dgm:spPr/>
    </dgm:pt>
    <dgm:pt modelId="{398C73C0-D4BD-4FA4-A5FA-8EA78687941C}" type="pres">
      <dgm:prSet presAssocID="{293C467F-18DD-458B-A0C2-EA2FFCE238A8}" presName="Name19" presStyleLbl="parChTrans1D2" presStyleIdx="0" presStyleCnt="1"/>
      <dgm:spPr/>
    </dgm:pt>
    <dgm:pt modelId="{2F699C60-8B63-444C-8E0C-CB86F62BD516}" type="pres">
      <dgm:prSet presAssocID="{AAF16922-E255-490D-BBAF-5B4277C4ECC6}" presName="Name21" presStyleCnt="0"/>
      <dgm:spPr/>
    </dgm:pt>
    <dgm:pt modelId="{94C8D5E3-256B-41B6-80BF-EE3E3078F3DF}" type="pres">
      <dgm:prSet presAssocID="{AAF16922-E255-490D-BBAF-5B4277C4ECC6}" presName="level2Shape" presStyleLbl="node2" presStyleIdx="0" presStyleCnt="1"/>
      <dgm:spPr/>
    </dgm:pt>
    <dgm:pt modelId="{AA9B4F09-F1BE-4398-B715-FE3BBBE7B126}" type="pres">
      <dgm:prSet presAssocID="{AAF16922-E255-490D-BBAF-5B4277C4ECC6}" presName="hierChild3" presStyleCnt="0"/>
      <dgm:spPr/>
    </dgm:pt>
    <dgm:pt modelId="{C700D592-C52E-457D-AEFC-4096E326BC5B}" type="pres">
      <dgm:prSet presAssocID="{DE551545-A1B5-4DD4-BD99-7E864ABA2DE7}" presName="Name19" presStyleLbl="parChTrans1D3" presStyleIdx="0" presStyleCnt="1"/>
      <dgm:spPr/>
    </dgm:pt>
    <dgm:pt modelId="{6A67AED1-41E0-47B7-A8CA-C44DFDABF687}" type="pres">
      <dgm:prSet presAssocID="{DE8478A0-5BFA-4F83-9E5E-3E6BC5859251}" presName="Name21" presStyleCnt="0"/>
      <dgm:spPr/>
    </dgm:pt>
    <dgm:pt modelId="{E910406A-0BC1-44A5-BDC9-B766732CD24A}" type="pres">
      <dgm:prSet presAssocID="{DE8478A0-5BFA-4F83-9E5E-3E6BC5859251}" presName="level2Shape" presStyleLbl="node3" presStyleIdx="0" presStyleCnt="1"/>
      <dgm:spPr/>
    </dgm:pt>
    <dgm:pt modelId="{05843F16-7589-499D-9334-0B40A3B0C035}" type="pres">
      <dgm:prSet presAssocID="{DE8478A0-5BFA-4F83-9E5E-3E6BC5859251}" presName="hierChild3" presStyleCnt="0"/>
      <dgm:spPr/>
    </dgm:pt>
    <dgm:pt modelId="{709AA5FB-8C16-4973-8021-0F253049ADB7}" type="pres">
      <dgm:prSet presAssocID="{9B75AC95-801F-4690-87C4-7D2A3AD62AD4}" presName="Name19" presStyleLbl="parChTrans1D4" presStyleIdx="0" presStyleCnt="1"/>
      <dgm:spPr/>
    </dgm:pt>
    <dgm:pt modelId="{6349FB2A-A466-422E-864B-54855BC43277}" type="pres">
      <dgm:prSet presAssocID="{6914FFF4-7797-4F65-BD9F-B9655805F6CF}" presName="Name21" presStyleCnt="0"/>
      <dgm:spPr/>
    </dgm:pt>
    <dgm:pt modelId="{F709E8D5-7E97-4669-855A-D87C52F50739}" type="pres">
      <dgm:prSet presAssocID="{6914FFF4-7797-4F65-BD9F-B9655805F6CF}" presName="level2Shape" presStyleLbl="node4" presStyleIdx="0" presStyleCnt="1"/>
      <dgm:spPr/>
    </dgm:pt>
    <dgm:pt modelId="{FAC0D22E-97C5-4B76-88BA-E82587EAB5E9}" type="pres">
      <dgm:prSet presAssocID="{6914FFF4-7797-4F65-BD9F-B9655805F6CF}" presName="hierChild3" presStyleCnt="0"/>
      <dgm:spPr/>
    </dgm:pt>
    <dgm:pt modelId="{147AE104-4DD8-4957-BC07-9C17AA47B1B5}" type="pres">
      <dgm:prSet presAssocID="{FD99BC7D-E23D-4C9A-9581-6F3ED0DA0646}" presName="bgShapesFlow" presStyleCnt="0"/>
      <dgm:spPr/>
    </dgm:pt>
    <dgm:pt modelId="{8732F711-73DE-4B4D-B08E-5431EE8D502F}" type="pres">
      <dgm:prSet presAssocID="{657BCAAD-884F-4B29-907B-E406836DF41A}" presName="rectComp" presStyleCnt="0"/>
      <dgm:spPr/>
    </dgm:pt>
    <dgm:pt modelId="{ECF1F61E-AB9C-44C8-86E2-38312B79F1D0}" type="pres">
      <dgm:prSet presAssocID="{657BCAAD-884F-4B29-907B-E406836DF41A}" presName="bgRect" presStyleLbl="bgShp" presStyleIdx="0" presStyleCnt="2" custScaleX="100000" custScaleY="363592" custLinFactNeighborY="-5081"/>
      <dgm:spPr/>
    </dgm:pt>
    <dgm:pt modelId="{05154396-CB41-48CD-9790-B96237FCEDD7}" type="pres">
      <dgm:prSet presAssocID="{657BCAAD-884F-4B29-907B-E406836DF41A}" presName="bgRectTx" presStyleLbl="bgShp" presStyleIdx="0" presStyleCnt="2">
        <dgm:presLayoutVars>
          <dgm:bulletEnabled val="1"/>
        </dgm:presLayoutVars>
      </dgm:prSet>
      <dgm:spPr/>
    </dgm:pt>
    <dgm:pt modelId="{570BA91F-1BC6-4A54-9625-256D8E3E5322}" type="pres">
      <dgm:prSet presAssocID="{657BCAAD-884F-4B29-907B-E406836DF41A}" presName="spComp" presStyleCnt="0"/>
      <dgm:spPr/>
    </dgm:pt>
    <dgm:pt modelId="{D55E3F81-4AA4-4E33-849F-DBDB422FE3FD}" type="pres">
      <dgm:prSet presAssocID="{657BCAAD-884F-4B29-907B-E406836DF41A}" presName="vSp" presStyleCnt="0"/>
      <dgm:spPr/>
    </dgm:pt>
    <dgm:pt modelId="{6C0E92DB-A704-448D-94CE-6248F0DBB4FE}" type="pres">
      <dgm:prSet presAssocID="{BE115522-64DD-4EFE-BF1F-03681632280F}" presName="rectComp" presStyleCnt="0"/>
      <dgm:spPr/>
    </dgm:pt>
    <dgm:pt modelId="{C1C28191-8FC1-4FB8-8DD8-5D843E6D5573}" type="pres">
      <dgm:prSet presAssocID="{BE115522-64DD-4EFE-BF1F-03681632280F}" presName="bgRect" presStyleLbl="bgShp" presStyleIdx="1" presStyleCnt="2" custScaleY="103519" custLinFactNeighborY="109"/>
      <dgm:spPr/>
    </dgm:pt>
    <dgm:pt modelId="{453650A0-80E9-410D-B091-678A24076E65}" type="pres">
      <dgm:prSet presAssocID="{BE115522-64DD-4EFE-BF1F-03681632280F}" presName="bgRectTx" presStyleLbl="bgShp" presStyleIdx="1" presStyleCnt="2">
        <dgm:presLayoutVars>
          <dgm:bulletEnabled val="1"/>
        </dgm:presLayoutVars>
      </dgm:prSet>
      <dgm:spPr/>
    </dgm:pt>
  </dgm:ptLst>
  <dgm:cxnLst>
    <dgm:cxn modelId="{B11D5600-B629-4509-AED6-FD2A2B86C379}" type="presOf" srcId="{657BCAAD-884F-4B29-907B-E406836DF41A}" destId="{ECF1F61E-AB9C-44C8-86E2-38312B79F1D0}" srcOrd="0" destOrd="0" presId="urn:microsoft.com/office/officeart/2005/8/layout/hierarchy6"/>
    <dgm:cxn modelId="{F6D1D528-7CE0-4FCC-9706-376EB5CCD94F}" srcId="{FD99BC7D-E23D-4C9A-9581-6F3ED0DA0646}" destId="{657BCAAD-884F-4B29-907B-E406836DF41A}" srcOrd="1" destOrd="0" parTransId="{15459899-3454-4949-ADCF-C4441ECE7FBB}" sibTransId="{9980DAAD-EB45-4DE8-A125-D22CC7AAD80D}"/>
    <dgm:cxn modelId="{125FF42A-75A9-4B95-A162-8EAE8DD05851}" srcId="{AAF16922-E255-490D-BBAF-5B4277C4ECC6}" destId="{DE8478A0-5BFA-4F83-9E5E-3E6BC5859251}" srcOrd="0" destOrd="0" parTransId="{DE551545-A1B5-4DD4-BD99-7E864ABA2DE7}" sibTransId="{1D8EDB28-BB4F-47C9-8982-A9A482371BA2}"/>
    <dgm:cxn modelId="{F729C737-2225-4AEB-8CFA-F70848EC3D95}" type="presOf" srcId="{DE551545-A1B5-4DD4-BD99-7E864ABA2DE7}" destId="{C700D592-C52E-457D-AEFC-4096E326BC5B}" srcOrd="0" destOrd="0" presId="urn:microsoft.com/office/officeart/2005/8/layout/hierarchy6"/>
    <dgm:cxn modelId="{C135103C-E693-4021-BC42-9E54AE73BC03}" srcId="{FD99BC7D-E23D-4C9A-9581-6F3ED0DA0646}" destId="{1B635C74-F10A-4D8B-9733-8A47EB89464D}" srcOrd="0" destOrd="0" parTransId="{FAD5D640-D8F1-41AA-9325-069511CF619F}" sibTransId="{35F25B65-37D7-4479-9F9B-D6B92E012281}"/>
    <dgm:cxn modelId="{D9AA0B42-5D45-4A3C-80AF-6B644B329EB6}" srcId="{1B635C74-F10A-4D8B-9733-8A47EB89464D}" destId="{AAF16922-E255-490D-BBAF-5B4277C4ECC6}" srcOrd="0" destOrd="0" parTransId="{293C467F-18DD-458B-A0C2-EA2FFCE238A8}" sibTransId="{7587EA2C-0ECA-43B4-9DF7-17E487796EBA}"/>
    <dgm:cxn modelId="{68A1756A-94D1-40D0-8E7F-4E6748A9D1EA}" type="presOf" srcId="{9B75AC95-801F-4690-87C4-7D2A3AD62AD4}" destId="{709AA5FB-8C16-4973-8021-0F253049ADB7}" srcOrd="0" destOrd="0" presId="urn:microsoft.com/office/officeart/2005/8/layout/hierarchy6"/>
    <dgm:cxn modelId="{EE1F2A6E-AE31-4AE3-A9F8-7829048F8639}" type="presOf" srcId="{DE8478A0-5BFA-4F83-9E5E-3E6BC5859251}" destId="{E910406A-0BC1-44A5-BDC9-B766732CD24A}" srcOrd="0" destOrd="0" presId="urn:microsoft.com/office/officeart/2005/8/layout/hierarchy6"/>
    <dgm:cxn modelId="{5E8F2154-7E68-46DB-A459-B0325E921C13}" type="presOf" srcId="{293C467F-18DD-458B-A0C2-EA2FFCE238A8}" destId="{398C73C0-D4BD-4FA4-A5FA-8EA78687941C}" srcOrd="0" destOrd="0" presId="urn:microsoft.com/office/officeart/2005/8/layout/hierarchy6"/>
    <dgm:cxn modelId="{9A5464A3-0A82-4D63-A756-B3CA35A412F3}" type="presOf" srcId="{BE115522-64DD-4EFE-BF1F-03681632280F}" destId="{C1C28191-8FC1-4FB8-8DD8-5D843E6D5573}" srcOrd="0" destOrd="0" presId="urn:microsoft.com/office/officeart/2005/8/layout/hierarchy6"/>
    <dgm:cxn modelId="{2309DEB6-CE00-4E10-AE18-67F7DBB247E6}" type="presOf" srcId="{AAF16922-E255-490D-BBAF-5B4277C4ECC6}" destId="{94C8D5E3-256B-41B6-80BF-EE3E3078F3DF}" srcOrd="0" destOrd="0" presId="urn:microsoft.com/office/officeart/2005/8/layout/hierarchy6"/>
    <dgm:cxn modelId="{7D0FA1B7-97B2-4FF0-94C7-081A5BD6B113}" type="presOf" srcId="{657BCAAD-884F-4B29-907B-E406836DF41A}" destId="{05154396-CB41-48CD-9790-B96237FCEDD7}" srcOrd="1" destOrd="0" presId="urn:microsoft.com/office/officeart/2005/8/layout/hierarchy6"/>
    <dgm:cxn modelId="{C450E3CC-F932-4721-97F3-A144D2C313C2}" type="presOf" srcId="{6914FFF4-7797-4F65-BD9F-B9655805F6CF}" destId="{F709E8D5-7E97-4669-855A-D87C52F50739}" srcOrd="0" destOrd="0" presId="urn:microsoft.com/office/officeart/2005/8/layout/hierarchy6"/>
    <dgm:cxn modelId="{ED456EDE-EEB4-4939-812F-B2C45C016577}" type="presOf" srcId="{FD99BC7D-E23D-4C9A-9581-6F3ED0DA0646}" destId="{54F869D1-DEA9-4545-980E-0DD767941983}" srcOrd="0" destOrd="0" presId="urn:microsoft.com/office/officeart/2005/8/layout/hierarchy6"/>
    <dgm:cxn modelId="{EDB89ADF-4BD2-48E9-A476-0D833D7668CC}" srcId="{FD99BC7D-E23D-4C9A-9581-6F3ED0DA0646}" destId="{BE115522-64DD-4EFE-BF1F-03681632280F}" srcOrd="2" destOrd="0" parTransId="{FA5F585C-1755-49F3-B718-2C633414C25C}" sibTransId="{6499EAC2-8DBE-48FA-98DA-2D96DBE3CBF2}"/>
    <dgm:cxn modelId="{41F72DEA-F8E0-4882-9179-70C968C6041C}" type="presOf" srcId="{BE115522-64DD-4EFE-BF1F-03681632280F}" destId="{453650A0-80E9-410D-B091-678A24076E65}" srcOrd="1" destOrd="0" presId="urn:microsoft.com/office/officeart/2005/8/layout/hierarchy6"/>
    <dgm:cxn modelId="{756F4CF6-8049-4302-A5C6-60AB4351AED2}" type="presOf" srcId="{1B635C74-F10A-4D8B-9733-8A47EB89464D}" destId="{933A4016-A57D-430C-BFFF-944CD4CD4DD3}" srcOrd="0" destOrd="0" presId="urn:microsoft.com/office/officeart/2005/8/layout/hierarchy6"/>
    <dgm:cxn modelId="{7D58CCF9-9422-4383-A797-B3EC6491F7AB}" srcId="{DE8478A0-5BFA-4F83-9E5E-3E6BC5859251}" destId="{6914FFF4-7797-4F65-BD9F-B9655805F6CF}" srcOrd="0" destOrd="0" parTransId="{9B75AC95-801F-4690-87C4-7D2A3AD62AD4}" sibTransId="{3660C9C9-4C8C-47D2-9523-8DBAE37EE48E}"/>
    <dgm:cxn modelId="{5FC48E57-B7C2-4580-A1E1-C14EF4F306D8}" type="presParOf" srcId="{54F869D1-DEA9-4545-980E-0DD767941983}" destId="{769E4328-2D2D-4B6D-A14F-1FAE60739342}" srcOrd="0" destOrd="0" presId="urn:microsoft.com/office/officeart/2005/8/layout/hierarchy6"/>
    <dgm:cxn modelId="{99CCF247-76C7-40F7-AF96-4AD589B2A05D}" type="presParOf" srcId="{769E4328-2D2D-4B6D-A14F-1FAE60739342}" destId="{590EE8EC-006D-4DCA-A50A-47F23D20A2F3}" srcOrd="0" destOrd="0" presId="urn:microsoft.com/office/officeart/2005/8/layout/hierarchy6"/>
    <dgm:cxn modelId="{CD0234CA-48F1-4754-80CB-C791313EEC24}" type="presParOf" srcId="{769E4328-2D2D-4B6D-A14F-1FAE60739342}" destId="{734305B0-6969-4D57-982D-92E0682FCB11}" srcOrd="1" destOrd="0" presId="urn:microsoft.com/office/officeart/2005/8/layout/hierarchy6"/>
    <dgm:cxn modelId="{B55DC3C3-E9FB-4383-AFEB-D6B216DC71AC}" type="presParOf" srcId="{734305B0-6969-4D57-982D-92E0682FCB11}" destId="{F0B107A5-972B-4BF8-A741-3EB6362A5DE8}" srcOrd="0" destOrd="0" presId="urn:microsoft.com/office/officeart/2005/8/layout/hierarchy6"/>
    <dgm:cxn modelId="{63941790-7A24-4188-9D54-E49E736C1E86}" type="presParOf" srcId="{F0B107A5-972B-4BF8-A741-3EB6362A5DE8}" destId="{933A4016-A57D-430C-BFFF-944CD4CD4DD3}" srcOrd="0" destOrd="0" presId="urn:microsoft.com/office/officeart/2005/8/layout/hierarchy6"/>
    <dgm:cxn modelId="{12CF9983-AE69-45A0-9620-AB10584795DC}" type="presParOf" srcId="{F0B107A5-972B-4BF8-A741-3EB6362A5DE8}" destId="{439B018C-C703-42E8-B9A3-483AE64F5CC6}" srcOrd="1" destOrd="0" presId="urn:microsoft.com/office/officeart/2005/8/layout/hierarchy6"/>
    <dgm:cxn modelId="{EDFEE88A-7384-4F61-B567-C9904126A945}" type="presParOf" srcId="{439B018C-C703-42E8-B9A3-483AE64F5CC6}" destId="{398C73C0-D4BD-4FA4-A5FA-8EA78687941C}" srcOrd="0" destOrd="0" presId="urn:microsoft.com/office/officeart/2005/8/layout/hierarchy6"/>
    <dgm:cxn modelId="{A7C55CFF-05B0-447B-9231-0528B661D873}" type="presParOf" srcId="{439B018C-C703-42E8-B9A3-483AE64F5CC6}" destId="{2F699C60-8B63-444C-8E0C-CB86F62BD516}" srcOrd="1" destOrd="0" presId="urn:microsoft.com/office/officeart/2005/8/layout/hierarchy6"/>
    <dgm:cxn modelId="{972241BF-A42E-49E3-8A23-A4A2F2B42D2F}" type="presParOf" srcId="{2F699C60-8B63-444C-8E0C-CB86F62BD516}" destId="{94C8D5E3-256B-41B6-80BF-EE3E3078F3DF}" srcOrd="0" destOrd="0" presId="urn:microsoft.com/office/officeart/2005/8/layout/hierarchy6"/>
    <dgm:cxn modelId="{C31DADE2-1907-46E6-A8CF-0F46909F42CB}" type="presParOf" srcId="{2F699C60-8B63-444C-8E0C-CB86F62BD516}" destId="{AA9B4F09-F1BE-4398-B715-FE3BBBE7B126}" srcOrd="1" destOrd="0" presId="urn:microsoft.com/office/officeart/2005/8/layout/hierarchy6"/>
    <dgm:cxn modelId="{874BB3EC-42BC-4CC5-8FF1-8FD6FF4118AF}" type="presParOf" srcId="{AA9B4F09-F1BE-4398-B715-FE3BBBE7B126}" destId="{C700D592-C52E-457D-AEFC-4096E326BC5B}" srcOrd="0" destOrd="0" presId="urn:microsoft.com/office/officeart/2005/8/layout/hierarchy6"/>
    <dgm:cxn modelId="{40A639A6-AD3C-4936-989A-39091F34BF06}" type="presParOf" srcId="{AA9B4F09-F1BE-4398-B715-FE3BBBE7B126}" destId="{6A67AED1-41E0-47B7-A8CA-C44DFDABF687}" srcOrd="1" destOrd="0" presId="urn:microsoft.com/office/officeart/2005/8/layout/hierarchy6"/>
    <dgm:cxn modelId="{FC29A9A9-E1F5-4117-AE97-364ABEF8E5FC}" type="presParOf" srcId="{6A67AED1-41E0-47B7-A8CA-C44DFDABF687}" destId="{E910406A-0BC1-44A5-BDC9-B766732CD24A}" srcOrd="0" destOrd="0" presId="urn:microsoft.com/office/officeart/2005/8/layout/hierarchy6"/>
    <dgm:cxn modelId="{E530CF96-00B9-47D6-BD2E-D3710AE00788}" type="presParOf" srcId="{6A67AED1-41E0-47B7-A8CA-C44DFDABF687}" destId="{05843F16-7589-499D-9334-0B40A3B0C035}" srcOrd="1" destOrd="0" presId="urn:microsoft.com/office/officeart/2005/8/layout/hierarchy6"/>
    <dgm:cxn modelId="{2DC2E129-C230-420C-A9FA-F8588D78C8A1}" type="presParOf" srcId="{05843F16-7589-499D-9334-0B40A3B0C035}" destId="{709AA5FB-8C16-4973-8021-0F253049ADB7}" srcOrd="0" destOrd="0" presId="urn:microsoft.com/office/officeart/2005/8/layout/hierarchy6"/>
    <dgm:cxn modelId="{1A0F0A7F-7A80-4119-8384-FBF651D661EB}" type="presParOf" srcId="{05843F16-7589-499D-9334-0B40A3B0C035}" destId="{6349FB2A-A466-422E-864B-54855BC43277}" srcOrd="1" destOrd="0" presId="urn:microsoft.com/office/officeart/2005/8/layout/hierarchy6"/>
    <dgm:cxn modelId="{725A15A9-0DB7-482F-A5D4-09EC1C593179}" type="presParOf" srcId="{6349FB2A-A466-422E-864B-54855BC43277}" destId="{F709E8D5-7E97-4669-855A-D87C52F50739}" srcOrd="0" destOrd="0" presId="urn:microsoft.com/office/officeart/2005/8/layout/hierarchy6"/>
    <dgm:cxn modelId="{368B4E94-64F4-4E6B-B4DE-CA292F9702D0}" type="presParOf" srcId="{6349FB2A-A466-422E-864B-54855BC43277}" destId="{FAC0D22E-97C5-4B76-88BA-E82587EAB5E9}" srcOrd="1" destOrd="0" presId="urn:microsoft.com/office/officeart/2005/8/layout/hierarchy6"/>
    <dgm:cxn modelId="{71CA6C6C-0F88-4F72-83A9-A23C5C66E548}" type="presParOf" srcId="{54F869D1-DEA9-4545-980E-0DD767941983}" destId="{147AE104-4DD8-4957-BC07-9C17AA47B1B5}" srcOrd="1" destOrd="0" presId="urn:microsoft.com/office/officeart/2005/8/layout/hierarchy6"/>
    <dgm:cxn modelId="{DC07B73A-0ABB-4F66-BF2A-685D1ACF4838}" type="presParOf" srcId="{147AE104-4DD8-4957-BC07-9C17AA47B1B5}" destId="{8732F711-73DE-4B4D-B08E-5431EE8D502F}" srcOrd="0" destOrd="0" presId="urn:microsoft.com/office/officeart/2005/8/layout/hierarchy6"/>
    <dgm:cxn modelId="{A5FD6F87-11A9-4B96-97B3-C3F95BE3BD0E}" type="presParOf" srcId="{8732F711-73DE-4B4D-B08E-5431EE8D502F}" destId="{ECF1F61E-AB9C-44C8-86E2-38312B79F1D0}" srcOrd="0" destOrd="0" presId="urn:microsoft.com/office/officeart/2005/8/layout/hierarchy6"/>
    <dgm:cxn modelId="{88C4D5FC-B004-4A7B-9A34-359AAB487722}" type="presParOf" srcId="{8732F711-73DE-4B4D-B08E-5431EE8D502F}" destId="{05154396-CB41-48CD-9790-B96237FCEDD7}" srcOrd="1" destOrd="0" presId="urn:microsoft.com/office/officeart/2005/8/layout/hierarchy6"/>
    <dgm:cxn modelId="{C1B58855-8E61-4EEC-B6A7-B77065F223A8}" type="presParOf" srcId="{147AE104-4DD8-4957-BC07-9C17AA47B1B5}" destId="{570BA91F-1BC6-4A54-9625-256D8E3E5322}" srcOrd="1" destOrd="0" presId="urn:microsoft.com/office/officeart/2005/8/layout/hierarchy6"/>
    <dgm:cxn modelId="{19138490-BE8D-4248-BF8E-E2D451A929BE}" type="presParOf" srcId="{570BA91F-1BC6-4A54-9625-256D8E3E5322}" destId="{D55E3F81-4AA4-4E33-849F-DBDB422FE3FD}" srcOrd="0" destOrd="0" presId="urn:microsoft.com/office/officeart/2005/8/layout/hierarchy6"/>
    <dgm:cxn modelId="{BA0C821D-23D3-4F41-9FF4-E23AF635D326}" type="presParOf" srcId="{147AE104-4DD8-4957-BC07-9C17AA47B1B5}" destId="{6C0E92DB-A704-448D-94CE-6248F0DBB4FE}" srcOrd="2" destOrd="0" presId="urn:microsoft.com/office/officeart/2005/8/layout/hierarchy6"/>
    <dgm:cxn modelId="{33538671-B006-4B48-AFB8-406CA787B985}" type="presParOf" srcId="{6C0E92DB-A704-448D-94CE-6248F0DBB4FE}" destId="{C1C28191-8FC1-4FB8-8DD8-5D843E6D5573}" srcOrd="0" destOrd="0" presId="urn:microsoft.com/office/officeart/2005/8/layout/hierarchy6"/>
    <dgm:cxn modelId="{31B028EE-F9FC-47B7-8B31-C96595A6D0B9}" type="presParOf" srcId="{6C0E92DB-A704-448D-94CE-6248F0DBB4FE}" destId="{453650A0-80E9-410D-B091-678A24076E65}"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D9F43FC-9A71-4020-859F-88B92FED460A}" type="doc">
      <dgm:prSet loTypeId="urn:microsoft.com/office/officeart/2005/8/layout/pyramid2" loCatId="list" qsTypeId="urn:microsoft.com/office/officeart/2005/8/quickstyle/simple1" qsCatId="simple" csTypeId="urn:microsoft.com/office/officeart/2005/8/colors/accent1_2" csCatId="accent1" phldr="1"/>
      <dgm:spPr/>
    </dgm:pt>
    <dgm:pt modelId="{FF6A2CCF-5ABE-4645-AF9E-6B96E76D703C}">
      <dgm:prSet phldrT="[Text]" custT="1"/>
      <dgm:spPr/>
      <dgm:t>
        <a:bodyPr/>
        <a:lstStyle/>
        <a:p>
          <a:r>
            <a:rPr lang="en-US" sz="2400" dirty="0"/>
            <a:t>UI</a:t>
          </a:r>
        </a:p>
      </dgm:t>
    </dgm:pt>
    <dgm:pt modelId="{03A356E2-912B-42F8-BEE9-29842517D348}" type="parTrans" cxnId="{88107D65-473A-48C0-BCAE-4A6779B9CDA4}">
      <dgm:prSet/>
      <dgm:spPr/>
      <dgm:t>
        <a:bodyPr/>
        <a:lstStyle/>
        <a:p>
          <a:endParaRPr lang="en-US"/>
        </a:p>
      </dgm:t>
    </dgm:pt>
    <dgm:pt modelId="{FA4E655D-97D1-414D-9E63-C60CFB6ABA11}" type="sibTrans" cxnId="{88107D65-473A-48C0-BCAE-4A6779B9CDA4}">
      <dgm:prSet/>
      <dgm:spPr/>
      <dgm:t>
        <a:bodyPr/>
        <a:lstStyle/>
        <a:p>
          <a:endParaRPr lang="en-US"/>
        </a:p>
      </dgm:t>
    </dgm:pt>
    <dgm:pt modelId="{190273B8-BC64-4B9A-98CA-71DC8788098F}">
      <dgm:prSet phldrT="[Text]" custT="1"/>
      <dgm:spPr/>
      <dgm:t>
        <a:bodyPr/>
        <a:lstStyle/>
        <a:p>
          <a:r>
            <a:rPr lang="en-US" sz="2400" dirty="0"/>
            <a:t>Integration</a:t>
          </a:r>
        </a:p>
      </dgm:t>
    </dgm:pt>
    <dgm:pt modelId="{A656E5C1-2D2F-40A9-A326-1EE1F7DBAC3A}" type="parTrans" cxnId="{F5E43D5E-9BDD-4ED7-BB91-BB15B2A58842}">
      <dgm:prSet/>
      <dgm:spPr/>
      <dgm:t>
        <a:bodyPr/>
        <a:lstStyle/>
        <a:p>
          <a:endParaRPr lang="en-US"/>
        </a:p>
      </dgm:t>
    </dgm:pt>
    <dgm:pt modelId="{DCD47DBD-0908-4305-93C1-9952977AC7E3}" type="sibTrans" cxnId="{F5E43D5E-9BDD-4ED7-BB91-BB15B2A58842}">
      <dgm:prSet/>
      <dgm:spPr/>
      <dgm:t>
        <a:bodyPr/>
        <a:lstStyle/>
        <a:p>
          <a:endParaRPr lang="en-US"/>
        </a:p>
      </dgm:t>
    </dgm:pt>
    <dgm:pt modelId="{3D036A43-D926-456C-8112-4B92A846E641}">
      <dgm:prSet phldrT="[Text]" custT="1"/>
      <dgm:spPr/>
      <dgm:t>
        <a:bodyPr/>
        <a:lstStyle/>
        <a:p>
          <a:r>
            <a:rPr lang="en-US" sz="2400" dirty="0"/>
            <a:t>Data</a:t>
          </a:r>
        </a:p>
      </dgm:t>
    </dgm:pt>
    <dgm:pt modelId="{AD26D23B-A521-4B4A-9CA4-E02AD0778E0F}" type="parTrans" cxnId="{F9746CE7-ED45-47FD-9943-01C0B691BF76}">
      <dgm:prSet/>
      <dgm:spPr/>
      <dgm:t>
        <a:bodyPr/>
        <a:lstStyle/>
        <a:p>
          <a:endParaRPr lang="en-US"/>
        </a:p>
      </dgm:t>
    </dgm:pt>
    <dgm:pt modelId="{D67FE707-43A7-47A6-ACE0-5F42CF8B64C8}" type="sibTrans" cxnId="{F9746CE7-ED45-47FD-9943-01C0B691BF76}">
      <dgm:prSet/>
      <dgm:spPr/>
      <dgm:t>
        <a:bodyPr/>
        <a:lstStyle/>
        <a:p>
          <a:endParaRPr lang="en-US"/>
        </a:p>
      </dgm:t>
    </dgm:pt>
    <dgm:pt modelId="{CA09E17E-B2F0-464A-A8F8-05CD140B6763}">
      <dgm:prSet phldrT="[Text]" custT="1"/>
      <dgm:spPr/>
      <dgm:t>
        <a:bodyPr/>
        <a:lstStyle/>
        <a:p>
          <a:r>
            <a:rPr lang="en-US" sz="2400" dirty="0"/>
            <a:t>Unit</a:t>
          </a:r>
        </a:p>
      </dgm:t>
    </dgm:pt>
    <dgm:pt modelId="{0EFE86F3-1BE1-4FD7-AADA-D7C3D107F1B6}" type="parTrans" cxnId="{FAE74230-D715-4D01-9099-C7FBBB49BFB7}">
      <dgm:prSet/>
      <dgm:spPr/>
      <dgm:t>
        <a:bodyPr/>
        <a:lstStyle/>
        <a:p>
          <a:endParaRPr lang="en-US"/>
        </a:p>
      </dgm:t>
    </dgm:pt>
    <dgm:pt modelId="{8D464CD7-DA6D-4B21-A1CE-96A902F8F9C5}" type="sibTrans" cxnId="{FAE74230-D715-4D01-9099-C7FBBB49BFB7}">
      <dgm:prSet/>
      <dgm:spPr/>
      <dgm:t>
        <a:bodyPr/>
        <a:lstStyle/>
        <a:p>
          <a:endParaRPr lang="en-US"/>
        </a:p>
      </dgm:t>
    </dgm:pt>
    <dgm:pt modelId="{CC38838C-F844-436C-AFA3-32DAC2C55D49}" type="pres">
      <dgm:prSet presAssocID="{AD9F43FC-9A71-4020-859F-88B92FED460A}" presName="compositeShape" presStyleCnt="0">
        <dgm:presLayoutVars>
          <dgm:dir/>
          <dgm:resizeHandles/>
        </dgm:presLayoutVars>
      </dgm:prSet>
      <dgm:spPr/>
    </dgm:pt>
    <dgm:pt modelId="{7F66A980-DF13-4EA5-97FB-592496DF46E0}" type="pres">
      <dgm:prSet presAssocID="{AD9F43FC-9A71-4020-859F-88B92FED460A}" presName="pyramid" presStyleLbl="node1" presStyleIdx="0" presStyleCnt="1"/>
      <dgm:spPr/>
    </dgm:pt>
    <dgm:pt modelId="{5B850FAF-7070-4F19-86F4-67883B06C3FE}" type="pres">
      <dgm:prSet presAssocID="{AD9F43FC-9A71-4020-859F-88B92FED460A}" presName="theList" presStyleCnt="0"/>
      <dgm:spPr/>
    </dgm:pt>
    <dgm:pt modelId="{B5F1C92A-AC88-4587-9836-16A9460CB694}" type="pres">
      <dgm:prSet presAssocID="{FF6A2CCF-5ABE-4645-AF9E-6B96E76D703C}" presName="aNode" presStyleLbl="fgAcc1" presStyleIdx="0" presStyleCnt="4" custScaleX="23300" custScaleY="33963" custLinFactY="2669" custLinFactNeighborX="-49735" custLinFactNeighborY="100000">
        <dgm:presLayoutVars>
          <dgm:bulletEnabled val="1"/>
        </dgm:presLayoutVars>
      </dgm:prSet>
      <dgm:spPr/>
    </dgm:pt>
    <dgm:pt modelId="{0D98245D-461F-49DB-82AE-8018225A2F4C}" type="pres">
      <dgm:prSet presAssocID="{FF6A2CCF-5ABE-4645-AF9E-6B96E76D703C}" presName="aSpace" presStyleCnt="0"/>
      <dgm:spPr/>
    </dgm:pt>
    <dgm:pt modelId="{89FE7196-4B3C-4838-89B6-88EFB7F07BCA}" type="pres">
      <dgm:prSet presAssocID="{190273B8-BC64-4B9A-98CA-71DC8788098F}" presName="aNode" presStyleLbl="fgAcc1" presStyleIdx="1" presStyleCnt="4" custScaleX="46345" custScaleY="37087" custLinFactY="2669" custLinFactNeighborX="-49735" custLinFactNeighborY="100000">
        <dgm:presLayoutVars>
          <dgm:bulletEnabled val="1"/>
        </dgm:presLayoutVars>
      </dgm:prSet>
      <dgm:spPr/>
    </dgm:pt>
    <dgm:pt modelId="{6E824262-8456-4AD2-B480-F5B4423F9EA1}" type="pres">
      <dgm:prSet presAssocID="{190273B8-BC64-4B9A-98CA-71DC8788098F}" presName="aSpace" presStyleCnt="0"/>
      <dgm:spPr/>
    </dgm:pt>
    <dgm:pt modelId="{7102FD1C-2787-4796-8C68-64D60A97D9D0}" type="pres">
      <dgm:prSet presAssocID="{3D036A43-D926-456C-8112-4B92A846E641}" presName="aNode" presStyleLbl="fgAcc1" presStyleIdx="2" presStyleCnt="4" custScaleX="68348" custScaleY="33946" custLinFactY="2669" custLinFactNeighborX="-49735" custLinFactNeighborY="100000">
        <dgm:presLayoutVars>
          <dgm:bulletEnabled val="1"/>
        </dgm:presLayoutVars>
      </dgm:prSet>
      <dgm:spPr/>
    </dgm:pt>
    <dgm:pt modelId="{8C32D9C3-0B84-4FCA-8CEC-6A5171ED3B94}" type="pres">
      <dgm:prSet presAssocID="{3D036A43-D926-456C-8112-4B92A846E641}" presName="aSpace" presStyleCnt="0"/>
      <dgm:spPr/>
    </dgm:pt>
    <dgm:pt modelId="{9BD5000B-8EE4-4C59-B1E6-F043E6757F9B}" type="pres">
      <dgm:prSet presAssocID="{CA09E17E-B2F0-464A-A8F8-05CD140B6763}" presName="aNode" presStyleLbl="fgAcc1" presStyleIdx="3" presStyleCnt="4" custScaleX="103440" custScaleY="38911" custLinFactY="2669" custLinFactNeighborX="-49735" custLinFactNeighborY="100000">
        <dgm:presLayoutVars>
          <dgm:bulletEnabled val="1"/>
        </dgm:presLayoutVars>
      </dgm:prSet>
      <dgm:spPr/>
    </dgm:pt>
    <dgm:pt modelId="{2B4F5071-C337-4E74-AFA6-38137D047D9E}" type="pres">
      <dgm:prSet presAssocID="{CA09E17E-B2F0-464A-A8F8-05CD140B6763}" presName="aSpace" presStyleCnt="0"/>
      <dgm:spPr/>
    </dgm:pt>
  </dgm:ptLst>
  <dgm:cxnLst>
    <dgm:cxn modelId="{9B3E2E07-32E7-4B90-83B0-3C0215EC07F1}" type="presOf" srcId="{FF6A2CCF-5ABE-4645-AF9E-6B96E76D703C}" destId="{B5F1C92A-AC88-4587-9836-16A9460CB694}" srcOrd="0" destOrd="0" presId="urn:microsoft.com/office/officeart/2005/8/layout/pyramid2"/>
    <dgm:cxn modelId="{FAE74230-D715-4D01-9099-C7FBBB49BFB7}" srcId="{AD9F43FC-9A71-4020-859F-88B92FED460A}" destId="{CA09E17E-B2F0-464A-A8F8-05CD140B6763}" srcOrd="3" destOrd="0" parTransId="{0EFE86F3-1BE1-4FD7-AADA-D7C3D107F1B6}" sibTransId="{8D464CD7-DA6D-4B21-A1CE-96A902F8F9C5}"/>
    <dgm:cxn modelId="{F5E43D5E-9BDD-4ED7-BB91-BB15B2A58842}" srcId="{AD9F43FC-9A71-4020-859F-88B92FED460A}" destId="{190273B8-BC64-4B9A-98CA-71DC8788098F}" srcOrd="1" destOrd="0" parTransId="{A656E5C1-2D2F-40A9-A326-1EE1F7DBAC3A}" sibTransId="{DCD47DBD-0908-4305-93C1-9952977AC7E3}"/>
    <dgm:cxn modelId="{532C1A65-F086-47D6-89DE-C2C1CC4B5DCB}" type="presOf" srcId="{AD9F43FC-9A71-4020-859F-88B92FED460A}" destId="{CC38838C-F844-436C-AFA3-32DAC2C55D49}" srcOrd="0" destOrd="0" presId="urn:microsoft.com/office/officeart/2005/8/layout/pyramid2"/>
    <dgm:cxn modelId="{88107D65-473A-48C0-BCAE-4A6779B9CDA4}" srcId="{AD9F43FC-9A71-4020-859F-88B92FED460A}" destId="{FF6A2CCF-5ABE-4645-AF9E-6B96E76D703C}" srcOrd="0" destOrd="0" parTransId="{03A356E2-912B-42F8-BEE9-29842517D348}" sibTransId="{FA4E655D-97D1-414D-9E63-C60CFB6ABA11}"/>
    <dgm:cxn modelId="{456A8BA5-7A9C-4688-80AF-47D0DAAC7DA6}" type="presOf" srcId="{CA09E17E-B2F0-464A-A8F8-05CD140B6763}" destId="{9BD5000B-8EE4-4C59-B1E6-F043E6757F9B}" srcOrd="0" destOrd="0" presId="urn:microsoft.com/office/officeart/2005/8/layout/pyramid2"/>
    <dgm:cxn modelId="{26F223B5-2392-4FA0-8076-FD7B63FF2C26}" type="presOf" srcId="{3D036A43-D926-456C-8112-4B92A846E641}" destId="{7102FD1C-2787-4796-8C68-64D60A97D9D0}" srcOrd="0" destOrd="0" presId="urn:microsoft.com/office/officeart/2005/8/layout/pyramid2"/>
    <dgm:cxn modelId="{A2D280D3-CA6D-4F6C-9C13-0BF65738E2C3}" type="presOf" srcId="{190273B8-BC64-4B9A-98CA-71DC8788098F}" destId="{89FE7196-4B3C-4838-89B6-88EFB7F07BCA}" srcOrd="0" destOrd="0" presId="urn:microsoft.com/office/officeart/2005/8/layout/pyramid2"/>
    <dgm:cxn modelId="{F9746CE7-ED45-47FD-9943-01C0B691BF76}" srcId="{AD9F43FC-9A71-4020-859F-88B92FED460A}" destId="{3D036A43-D926-456C-8112-4B92A846E641}" srcOrd="2" destOrd="0" parTransId="{AD26D23B-A521-4B4A-9CA4-E02AD0778E0F}" sibTransId="{D67FE707-43A7-47A6-ACE0-5F42CF8B64C8}"/>
    <dgm:cxn modelId="{9E02E8B1-291B-4894-A657-5786A9962886}" type="presParOf" srcId="{CC38838C-F844-436C-AFA3-32DAC2C55D49}" destId="{7F66A980-DF13-4EA5-97FB-592496DF46E0}" srcOrd="0" destOrd="0" presId="urn:microsoft.com/office/officeart/2005/8/layout/pyramid2"/>
    <dgm:cxn modelId="{4C2FDD2D-6B65-40CC-BCD0-E10CC1F03A31}" type="presParOf" srcId="{CC38838C-F844-436C-AFA3-32DAC2C55D49}" destId="{5B850FAF-7070-4F19-86F4-67883B06C3FE}" srcOrd="1" destOrd="0" presId="urn:microsoft.com/office/officeart/2005/8/layout/pyramid2"/>
    <dgm:cxn modelId="{3FC9C8F8-A46A-49DA-8F88-919FD195E6AB}" type="presParOf" srcId="{5B850FAF-7070-4F19-86F4-67883B06C3FE}" destId="{B5F1C92A-AC88-4587-9836-16A9460CB694}" srcOrd="0" destOrd="0" presId="urn:microsoft.com/office/officeart/2005/8/layout/pyramid2"/>
    <dgm:cxn modelId="{179B1508-1FAB-4F6A-8645-48F768450493}" type="presParOf" srcId="{5B850FAF-7070-4F19-86F4-67883B06C3FE}" destId="{0D98245D-461F-49DB-82AE-8018225A2F4C}" srcOrd="1" destOrd="0" presId="urn:microsoft.com/office/officeart/2005/8/layout/pyramid2"/>
    <dgm:cxn modelId="{4B968416-C23A-4A64-89AC-F63B18CC6451}" type="presParOf" srcId="{5B850FAF-7070-4F19-86F4-67883B06C3FE}" destId="{89FE7196-4B3C-4838-89B6-88EFB7F07BCA}" srcOrd="2" destOrd="0" presId="urn:microsoft.com/office/officeart/2005/8/layout/pyramid2"/>
    <dgm:cxn modelId="{8218AC44-157C-4C01-B761-BC4CEDB63FE5}" type="presParOf" srcId="{5B850FAF-7070-4F19-86F4-67883B06C3FE}" destId="{6E824262-8456-4AD2-B480-F5B4423F9EA1}" srcOrd="3" destOrd="0" presId="urn:microsoft.com/office/officeart/2005/8/layout/pyramid2"/>
    <dgm:cxn modelId="{E5550366-2B53-42E1-AFE7-80689AEA3135}" type="presParOf" srcId="{5B850FAF-7070-4F19-86F4-67883B06C3FE}" destId="{7102FD1C-2787-4796-8C68-64D60A97D9D0}" srcOrd="4" destOrd="0" presId="urn:microsoft.com/office/officeart/2005/8/layout/pyramid2"/>
    <dgm:cxn modelId="{637040C9-4643-4932-808A-90ECC7BCBAF3}" type="presParOf" srcId="{5B850FAF-7070-4F19-86F4-67883B06C3FE}" destId="{8C32D9C3-0B84-4FCA-8CEC-6A5171ED3B94}" srcOrd="5" destOrd="0" presId="urn:microsoft.com/office/officeart/2005/8/layout/pyramid2"/>
    <dgm:cxn modelId="{C2C43DA5-1A1D-4D10-8A48-F717D121DC61}" type="presParOf" srcId="{5B850FAF-7070-4F19-86F4-67883B06C3FE}" destId="{9BD5000B-8EE4-4C59-B1E6-F043E6757F9B}" srcOrd="6" destOrd="0" presId="urn:microsoft.com/office/officeart/2005/8/layout/pyramid2"/>
    <dgm:cxn modelId="{CDD3B469-480A-4ADB-B4C0-AA714B9FC1BB}" type="presParOf" srcId="{5B850FAF-7070-4F19-86F4-67883B06C3FE}" destId="{2B4F5071-C337-4E74-AFA6-38137D047D9E}" srcOrd="7" destOrd="0" presId="urn:microsoft.com/office/officeart/2005/8/layout/pyramid2"/>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4384672-2270-4D1E-A7A5-E0C0A756FBB0}" type="doc">
      <dgm:prSet loTypeId="urn:microsoft.com/office/officeart/2005/8/layout/process1" loCatId="process" qsTypeId="urn:microsoft.com/office/officeart/2005/8/quickstyle/simple1" qsCatId="simple" csTypeId="urn:microsoft.com/office/officeart/2005/8/colors/accent1_2" csCatId="accent1" phldr="1"/>
      <dgm:spPr/>
    </dgm:pt>
    <dgm:pt modelId="{5CDA7D1C-7827-4ACF-A44D-B03DAD407D91}">
      <dgm:prSet phldrT="[Text]"/>
      <dgm:spPr/>
      <dgm:t>
        <a:bodyPr/>
        <a:lstStyle/>
        <a:p>
          <a:r>
            <a:rPr lang="en-US" dirty="0"/>
            <a:t>Initial State</a:t>
          </a:r>
        </a:p>
      </dgm:t>
    </dgm:pt>
    <dgm:pt modelId="{DD535030-D048-4221-AFD5-33ADE8D2A2FE}" type="parTrans" cxnId="{61D55FC4-5BC9-432B-BDB6-F240055051D9}">
      <dgm:prSet/>
      <dgm:spPr/>
      <dgm:t>
        <a:bodyPr/>
        <a:lstStyle/>
        <a:p>
          <a:endParaRPr lang="en-US"/>
        </a:p>
      </dgm:t>
    </dgm:pt>
    <dgm:pt modelId="{BE9A1C30-5F9F-42D1-AFE5-337B69D4CE82}" type="sibTrans" cxnId="{61D55FC4-5BC9-432B-BDB6-F240055051D9}">
      <dgm:prSet/>
      <dgm:spPr/>
      <dgm:t>
        <a:bodyPr/>
        <a:lstStyle/>
        <a:p>
          <a:endParaRPr lang="en-US"/>
        </a:p>
      </dgm:t>
    </dgm:pt>
    <dgm:pt modelId="{A0B2DB9F-87C8-4656-B7EF-16E99EAE9F81}">
      <dgm:prSet phldrT="[Text]"/>
      <dgm:spPr/>
      <dgm:t>
        <a:bodyPr/>
        <a:lstStyle/>
        <a:p>
          <a:r>
            <a:rPr lang="en-US" dirty="0"/>
            <a:t>Initial Navigation</a:t>
          </a:r>
        </a:p>
      </dgm:t>
    </dgm:pt>
    <dgm:pt modelId="{3119CF20-BCBF-43DC-B5BF-CA5872C6833B}" type="parTrans" cxnId="{21CDEF21-5020-4B43-A92D-33357EDC4EA5}">
      <dgm:prSet/>
      <dgm:spPr/>
      <dgm:t>
        <a:bodyPr/>
        <a:lstStyle/>
        <a:p>
          <a:endParaRPr lang="en-US"/>
        </a:p>
      </dgm:t>
    </dgm:pt>
    <dgm:pt modelId="{97B5045B-4808-4D5E-9146-69D9B977E831}" type="sibTrans" cxnId="{21CDEF21-5020-4B43-A92D-33357EDC4EA5}">
      <dgm:prSet/>
      <dgm:spPr/>
      <dgm:t>
        <a:bodyPr/>
        <a:lstStyle/>
        <a:p>
          <a:endParaRPr lang="en-US"/>
        </a:p>
      </dgm:t>
    </dgm:pt>
    <dgm:pt modelId="{75122EE8-AF4E-4BBD-AC99-F0F16C602EF8}">
      <dgm:prSet phldrT="[Text]"/>
      <dgm:spPr/>
      <dgm:t>
        <a:bodyPr/>
        <a:lstStyle/>
        <a:p>
          <a:r>
            <a:rPr lang="en-US" dirty="0"/>
            <a:t>Assert()</a:t>
          </a:r>
        </a:p>
      </dgm:t>
    </dgm:pt>
    <dgm:pt modelId="{B029B567-9B27-4E27-9FCE-CDF9891B2B31}" type="parTrans" cxnId="{8337331F-53CB-452C-9527-18A1E1FD498F}">
      <dgm:prSet/>
      <dgm:spPr/>
      <dgm:t>
        <a:bodyPr/>
        <a:lstStyle/>
        <a:p>
          <a:endParaRPr lang="en-US"/>
        </a:p>
      </dgm:t>
    </dgm:pt>
    <dgm:pt modelId="{F84B8CF0-7D9C-43DE-90E0-AFD53AF91CEA}" type="sibTrans" cxnId="{8337331F-53CB-452C-9527-18A1E1FD498F}">
      <dgm:prSet/>
      <dgm:spPr/>
      <dgm:t>
        <a:bodyPr/>
        <a:lstStyle/>
        <a:p>
          <a:endParaRPr lang="en-US"/>
        </a:p>
      </dgm:t>
    </dgm:pt>
    <dgm:pt modelId="{40854F71-1D1C-41D9-BAD1-9F0EB0B45376}">
      <dgm:prSet phldrT="[Text]"/>
      <dgm:spPr/>
      <dgm:t>
        <a:bodyPr/>
        <a:lstStyle/>
        <a:p>
          <a:r>
            <a:rPr lang="en-US" dirty="0"/>
            <a:t>Who's Logged In?</a:t>
          </a:r>
        </a:p>
      </dgm:t>
    </dgm:pt>
    <dgm:pt modelId="{1D2D006D-7540-4DFE-804C-C4362807C648}" type="parTrans" cxnId="{6D085A8B-8FEC-4513-9319-8DDF84EF295D}">
      <dgm:prSet/>
      <dgm:spPr/>
      <dgm:t>
        <a:bodyPr/>
        <a:lstStyle/>
        <a:p>
          <a:endParaRPr lang="en-US"/>
        </a:p>
      </dgm:t>
    </dgm:pt>
    <dgm:pt modelId="{B9DC6CCF-534F-4BDE-923D-C2D9D22EE46B}" type="sibTrans" cxnId="{6D085A8B-8FEC-4513-9319-8DDF84EF295D}">
      <dgm:prSet/>
      <dgm:spPr/>
      <dgm:t>
        <a:bodyPr/>
        <a:lstStyle/>
        <a:p>
          <a:endParaRPr lang="en-US"/>
        </a:p>
      </dgm:t>
    </dgm:pt>
    <dgm:pt modelId="{F23E9B7F-41B8-4AC6-939C-7424E2D894B1}" type="pres">
      <dgm:prSet presAssocID="{84384672-2270-4D1E-A7A5-E0C0A756FBB0}" presName="Name0" presStyleCnt="0">
        <dgm:presLayoutVars>
          <dgm:dir/>
          <dgm:resizeHandles val="exact"/>
        </dgm:presLayoutVars>
      </dgm:prSet>
      <dgm:spPr/>
    </dgm:pt>
    <dgm:pt modelId="{35301AEB-C10F-4539-BFAF-E6A17A521323}" type="pres">
      <dgm:prSet presAssocID="{5CDA7D1C-7827-4ACF-A44D-B03DAD407D91}" presName="node" presStyleLbl="node1" presStyleIdx="0" presStyleCnt="4">
        <dgm:presLayoutVars>
          <dgm:bulletEnabled val="1"/>
        </dgm:presLayoutVars>
      </dgm:prSet>
      <dgm:spPr/>
    </dgm:pt>
    <dgm:pt modelId="{F999582C-20EE-4699-8261-DA4F970FD3FE}" type="pres">
      <dgm:prSet presAssocID="{BE9A1C30-5F9F-42D1-AFE5-337B69D4CE82}" presName="sibTrans" presStyleLbl="sibTrans2D1" presStyleIdx="0" presStyleCnt="3"/>
      <dgm:spPr/>
    </dgm:pt>
    <dgm:pt modelId="{86C1CF6E-5999-40F1-9AAC-0B669092BE59}" type="pres">
      <dgm:prSet presAssocID="{BE9A1C30-5F9F-42D1-AFE5-337B69D4CE82}" presName="connectorText" presStyleLbl="sibTrans2D1" presStyleIdx="0" presStyleCnt="3"/>
      <dgm:spPr/>
    </dgm:pt>
    <dgm:pt modelId="{B13314F6-A527-4330-8A37-E7D173F3ED6E}" type="pres">
      <dgm:prSet presAssocID="{40854F71-1D1C-41D9-BAD1-9F0EB0B45376}" presName="node" presStyleLbl="node1" presStyleIdx="1" presStyleCnt="4">
        <dgm:presLayoutVars>
          <dgm:bulletEnabled val="1"/>
        </dgm:presLayoutVars>
      </dgm:prSet>
      <dgm:spPr/>
    </dgm:pt>
    <dgm:pt modelId="{F0CD2E84-68E4-46CF-B9F2-C2951F5C38F4}" type="pres">
      <dgm:prSet presAssocID="{B9DC6CCF-534F-4BDE-923D-C2D9D22EE46B}" presName="sibTrans" presStyleLbl="sibTrans2D1" presStyleIdx="1" presStyleCnt="3"/>
      <dgm:spPr/>
    </dgm:pt>
    <dgm:pt modelId="{D3AC0FC0-6496-485C-AE9C-A4034CF996EB}" type="pres">
      <dgm:prSet presAssocID="{B9DC6CCF-534F-4BDE-923D-C2D9D22EE46B}" presName="connectorText" presStyleLbl="sibTrans2D1" presStyleIdx="1" presStyleCnt="3"/>
      <dgm:spPr/>
    </dgm:pt>
    <dgm:pt modelId="{C908AD88-686B-478C-89DF-6A9FBBF4FB7A}" type="pres">
      <dgm:prSet presAssocID="{A0B2DB9F-87C8-4656-B7EF-16E99EAE9F81}" presName="node" presStyleLbl="node1" presStyleIdx="2" presStyleCnt="4">
        <dgm:presLayoutVars>
          <dgm:bulletEnabled val="1"/>
        </dgm:presLayoutVars>
      </dgm:prSet>
      <dgm:spPr/>
    </dgm:pt>
    <dgm:pt modelId="{EEFA5389-183F-4782-8DEF-BC0998B31E61}" type="pres">
      <dgm:prSet presAssocID="{97B5045B-4808-4D5E-9146-69D9B977E831}" presName="sibTrans" presStyleLbl="sibTrans2D1" presStyleIdx="2" presStyleCnt="3"/>
      <dgm:spPr/>
    </dgm:pt>
    <dgm:pt modelId="{03D5A9D9-C942-4A11-AA81-F8564974AD03}" type="pres">
      <dgm:prSet presAssocID="{97B5045B-4808-4D5E-9146-69D9B977E831}" presName="connectorText" presStyleLbl="sibTrans2D1" presStyleIdx="2" presStyleCnt="3"/>
      <dgm:spPr/>
    </dgm:pt>
    <dgm:pt modelId="{4B320DE2-0B32-4458-9B5F-E4D5F31A2536}" type="pres">
      <dgm:prSet presAssocID="{75122EE8-AF4E-4BBD-AC99-F0F16C602EF8}" presName="node" presStyleLbl="node1" presStyleIdx="3" presStyleCnt="4">
        <dgm:presLayoutVars>
          <dgm:bulletEnabled val="1"/>
        </dgm:presLayoutVars>
      </dgm:prSet>
      <dgm:spPr/>
    </dgm:pt>
  </dgm:ptLst>
  <dgm:cxnLst>
    <dgm:cxn modelId="{DE9FE210-5689-4523-91AF-60D5D1597A87}" type="presOf" srcId="{97B5045B-4808-4D5E-9146-69D9B977E831}" destId="{EEFA5389-183F-4782-8DEF-BC0998B31E61}" srcOrd="0" destOrd="0" presId="urn:microsoft.com/office/officeart/2005/8/layout/process1"/>
    <dgm:cxn modelId="{7CEB5B17-762E-4757-8860-69ED48F68F7F}" type="presOf" srcId="{BE9A1C30-5F9F-42D1-AFE5-337B69D4CE82}" destId="{86C1CF6E-5999-40F1-9AAC-0B669092BE59}" srcOrd="1" destOrd="0" presId="urn:microsoft.com/office/officeart/2005/8/layout/process1"/>
    <dgm:cxn modelId="{8337331F-53CB-452C-9527-18A1E1FD498F}" srcId="{84384672-2270-4D1E-A7A5-E0C0A756FBB0}" destId="{75122EE8-AF4E-4BBD-AC99-F0F16C602EF8}" srcOrd="3" destOrd="0" parTransId="{B029B567-9B27-4E27-9FCE-CDF9891B2B31}" sibTransId="{F84B8CF0-7D9C-43DE-90E0-AFD53AF91CEA}"/>
    <dgm:cxn modelId="{21CDEF21-5020-4B43-A92D-33357EDC4EA5}" srcId="{84384672-2270-4D1E-A7A5-E0C0A756FBB0}" destId="{A0B2DB9F-87C8-4656-B7EF-16E99EAE9F81}" srcOrd="2" destOrd="0" parTransId="{3119CF20-BCBF-43DC-B5BF-CA5872C6833B}" sibTransId="{97B5045B-4808-4D5E-9146-69D9B977E831}"/>
    <dgm:cxn modelId="{79BEB940-F1B2-4C39-BAF5-1D71A2C61B64}" type="presOf" srcId="{84384672-2270-4D1E-A7A5-E0C0A756FBB0}" destId="{F23E9B7F-41B8-4AC6-939C-7424E2D894B1}" srcOrd="0" destOrd="0" presId="urn:microsoft.com/office/officeart/2005/8/layout/process1"/>
    <dgm:cxn modelId="{E94AFE5E-0274-4DED-BAA2-DEE1672C8D23}" type="presOf" srcId="{40854F71-1D1C-41D9-BAD1-9F0EB0B45376}" destId="{B13314F6-A527-4330-8A37-E7D173F3ED6E}" srcOrd="0" destOrd="0" presId="urn:microsoft.com/office/officeart/2005/8/layout/process1"/>
    <dgm:cxn modelId="{06588C4B-2AB7-4348-B1AE-F8724CFDE36B}" type="presOf" srcId="{B9DC6CCF-534F-4BDE-923D-C2D9D22EE46B}" destId="{D3AC0FC0-6496-485C-AE9C-A4034CF996EB}" srcOrd="1" destOrd="0" presId="urn:microsoft.com/office/officeart/2005/8/layout/process1"/>
    <dgm:cxn modelId="{9DE02975-9E0A-4867-B4FA-36922002DF76}" type="presOf" srcId="{B9DC6CCF-534F-4BDE-923D-C2D9D22EE46B}" destId="{F0CD2E84-68E4-46CF-B9F2-C2951F5C38F4}" srcOrd="0" destOrd="0" presId="urn:microsoft.com/office/officeart/2005/8/layout/process1"/>
    <dgm:cxn modelId="{B732BF76-EBD4-4B38-B182-04EBF34B1016}" type="presOf" srcId="{BE9A1C30-5F9F-42D1-AFE5-337B69D4CE82}" destId="{F999582C-20EE-4699-8261-DA4F970FD3FE}" srcOrd="0" destOrd="0" presId="urn:microsoft.com/office/officeart/2005/8/layout/process1"/>
    <dgm:cxn modelId="{EF1B3D85-0194-4756-BEDC-7004758048F9}" type="presOf" srcId="{97B5045B-4808-4D5E-9146-69D9B977E831}" destId="{03D5A9D9-C942-4A11-AA81-F8564974AD03}" srcOrd="1" destOrd="0" presId="urn:microsoft.com/office/officeart/2005/8/layout/process1"/>
    <dgm:cxn modelId="{6D085A8B-8FEC-4513-9319-8DDF84EF295D}" srcId="{84384672-2270-4D1E-A7A5-E0C0A756FBB0}" destId="{40854F71-1D1C-41D9-BAD1-9F0EB0B45376}" srcOrd="1" destOrd="0" parTransId="{1D2D006D-7540-4DFE-804C-C4362807C648}" sibTransId="{B9DC6CCF-534F-4BDE-923D-C2D9D22EE46B}"/>
    <dgm:cxn modelId="{78348292-3F5D-4E2B-9CD2-34C1D4363A51}" type="presOf" srcId="{75122EE8-AF4E-4BBD-AC99-F0F16C602EF8}" destId="{4B320DE2-0B32-4458-9B5F-E4D5F31A2536}" srcOrd="0" destOrd="0" presId="urn:microsoft.com/office/officeart/2005/8/layout/process1"/>
    <dgm:cxn modelId="{61D55FC4-5BC9-432B-BDB6-F240055051D9}" srcId="{84384672-2270-4D1E-A7A5-E0C0A756FBB0}" destId="{5CDA7D1C-7827-4ACF-A44D-B03DAD407D91}" srcOrd="0" destOrd="0" parTransId="{DD535030-D048-4221-AFD5-33ADE8D2A2FE}" sibTransId="{BE9A1C30-5F9F-42D1-AFE5-337B69D4CE82}"/>
    <dgm:cxn modelId="{92112AFE-4759-4317-B3DD-7F3A05B00D0D}" type="presOf" srcId="{A0B2DB9F-87C8-4656-B7EF-16E99EAE9F81}" destId="{C908AD88-686B-478C-89DF-6A9FBBF4FB7A}" srcOrd="0" destOrd="0" presId="urn:microsoft.com/office/officeart/2005/8/layout/process1"/>
    <dgm:cxn modelId="{8C4E5FFF-18A2-45B0-A114-142703821B0F}" type="presOf" srcId="{5CDA7D1C-7827-4ACF-A44D-B03DAD407D91}" destId="{35301AEB-C10F-4539-BFAF-E6A17A521323}" srcOrd="0" destOrd="0" presId="urn:microsoft.com/office/officeart/2005/8/layout/process1"/>
    <dgm:cxn modelId="{ADD98888-6A39-460E-B6D7-E633EE7432A1}" type="presParOf" srcId="{F23E9B7F-41B8-4AC6-939C-7424E2D894B1}" destId="{35301AEB-C10F-4539-BFAF-E6A17A521323}" srcOrd="0" destOrd="0" presId="urn:microsoft.com/office/officeart/2005/8/layout/process1"/>
    <dgm:cxn modelId="{3967D575-FA97-460B-AF20-770C01694C3C}" type="presParOf" srcId="{F23E9B7F-41B8-4AC6-939C-7424E2D894B1}" destId="{F999582C-20EE-4699-8261-DA4F970FD3FE}" srcOrd="1" destOrd="0" presId="urn:microsoft.com/office/officeart/2005/8/layout/process1"/>
    <dgm:cxn modelId="{B4469C93-F832-451E-A41E-6B76DCEF775E}" type="presParOf" srcId="{F999582C-20EE-4699-8261-DA4F970FD3FE}" destId="{86C1CF6E-5999-40F1-9AAC-0B669092BE59}" srcOrd="0" destOrd="0" presId="urn:microsoft.com/office/officeart/2005/8/layout/process1"/>
    <dgm:cxn modelId="{EA90EA5B-55AC-4582-868A-07F24ED8A4A6}" type="presParOf" srcId="{F23E9B7F-41B8-4AC6-939C-7424E2D894B1}" destId="{B13314F6-A527-4330-8A37-E7D173F3ED6E}" srcOrd="2" destOrd="0" presId="urn:microsoft.com/office/officeart/2005/8/layout/process1"/>
    <dgm:cxn modelId="{DD48C8B2-335D-4847-BA52-140E43F21A84}" type="presParOf" srcId="{F23E9B7F-41B8-4AC6-939C-7424E2D894B1}" destId="{F0CD2E84-68E4-46CF-B9F2-C2951F5C38F4}" srcOrd="3" destOrd="0" presId="urn:microsoft.com/office/officeart/2005/8/layout/process1"/>
    <dgm:cxn modelId="{02605F32-E39F-4461-9A9B-B6FAF57D7C17}" type="presParOf" srcId="{F0CD2E84-68E4-46CF-B9F2-C2951F5C38F4}" destId="{D3AC0FC0-6496-485C-AE9C-A4034CF996EB}" srcOrd="0" destOrd="0" presId="urn:microsoft.com/office/officeart/2005/8/layout/process1"/>
    <dgm:cxn modelId="{306FB77A-3111-45E3-8C33-5961B37DBB98}" type="presParOf" srcId="{F23E9B7F-41B8-4AC6-939C-7424E2D894B1}" destId="{C908AD88-686B-478C-89DF-6A9FBBF4FB7A}" srcOrd="4" destOrd="0" presId="urn:microsoft.com/office/officeart/2005/8/layout/process1"/>
    <dgm:cxn modelId="{A4AE1BDD-6E5B-4A9D-8314-75E5BFFC62BE}" type="presParOf" srcId="{F23E9B7F-41B8-4AC6-939C-7424E2D894B1}" destId="{EEFA5389-183F-4782-8DEF-BC0998B31E61}" srcOrd="5" destOrd="0" presId="urn:microsoft.com/office/officeart/2005/8/layout/process1"/>
    <dgm:cxn modelId="{16144652-3D14-4C1E-B006-55C0D165DFCA}" type="presParOf" srcId="{EEFA5389-183F-4782-8DEF-BC0998B31E61}" destId="{03D5A9D9-C942-4A11-AA81-F8564974AD03}" srcOrd="0" destOrd="0" presId="urn:microsoft.com/office/officeart/2005/8/layout/process1"/>
    <dgm:cxn modelId="{5E75E114-7E0E-42DF-8810-B51531DA59C7}" type="presParOf" srcId="{F23E9B7F-41B8-4AC6-939C-7424E2D894B1}" destId="{4B320DE2-0B32-4458-9B5F-E4D5F31A2536}"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4384672-2270-4D1E-A7A5-E0C0A756FBB0}" type="doc">
      <dgm:prSet loTypeId="urn:microsoft.com/office/officeart/2005/8/layout/process1" loCatId="process" qsTypeId="urn:microsoft.com/office/officeart/2005/8/quickstyle/simple1" qsCatId="simple" csTypeId="urn:microsoft.com/office/officeart/2005/8/colors/accent1_2" csCatId="accent1" phldr="1"/>
      <dgm:spPr/>
    </dgm:pt>
    <dgm:pt modelId="{5CDA7D1C-7827-4ACF-A44D-B03DAD407D91}">
      <dgm:prSet phldrT="[Text]"/>
      <dgm:spPr/>
      <dgm:t>
        <a:bodyPr/>
        <a:lstStyle/>
        <a:p>
          <a:r>
            <a:rPr lang="en-US" dirty="0"/>
            <a:t>Initial State</a:t>
          </a:r>
        </a:p>
      </dgm:t>
    </dgm:pt>
    <dgm:pt modelId="{DD535030-D048-4221-AFD5-33ADE8D2A2FE}" type="parTrans" cxnId="{61D55FC4-5BC9-432B-BDB6-F240055051D9}">
      <dgm:prSet/>
      <dgm:spPr/>
      <dgm:t>
        <a:bodyPr/>
        <a:lstStyle/>
        <a:p>
          <a:endParaRPr lang="en-US"/>
        </a:p>
      </dgm:t>
    </dgm:pt>
    <dgm:pt modelId="{BE9A1C30-5F9F-42D1-AFE5-337B69D4CE82}" type="sibTrans" cxnId="{61D55FC4-5BC9-432B-BDB6-F240055051D9}">
      <dgm:prSet/>
      <dgm:spPr/>
      <dgm:t>
        <a:bodyPr/>
        <a:lstStyle/>
        <a:p>
          <a:endParaRPr lang="en-US"/>
        </a:p>
      </dgm:t>
    </dgm:pt>
    <dgm:pt modelId="{A0B2DB9F-87C8-4656-B7EF-16E99EAE9F81}">
      <dgm:prSet phldrT="[Text]"/>
      <dgm:spPr/>
      <dgm:t>
        <a:bodyPr/>
        <a:lstStyle/>
        <a:p>
          <a:r>
            <a:rPr lang="en-US" dirty="0"/>
            <a:t>Initial Navigation</a:t>
          </a:r>
        </a:p>
      </dgm:t>
    </dgm:pt>
    <dgm:pt modelId="{3119CF20-BCBF-43DC-B5BF-CA5872C6833B}" type="parTrans" cxnId="{21CDEF21-5020-4B43-A92D-33357EDC4EA5}">
      <dgm:prSet/>
      <dgm:spPr/>
      <dgm:t>
        <a:bodyPr/>
        <a:lstStyle/>
        <a:p>
          <a:endParaRPr lang="en-US"/>
        </a:p>
      </dgm:t>
    </dgm:pt>
    <dgm:pt modelId="{97B5045B-4808-4D5E-9146-69D9B977E831}" type="sibTrans" cxnId="{21CDEF21-5020-4B43-A92D-33357EDC4EA5}">
      <dgm:prSet/>
      <dgm:spPr/>
      <dgm:t>
        <a:bodyPr/>
        <a:lstStyle/>
        <a:p>
          <a:endParaRPr lang="en-US"/>
        </a:p>
      </dgm:t>
    </dgm:pt>
    <dgm:pt modelId="{75122EE8-AF4E-4BBD-AC99-F0F16C602EF8}">
      <dgm:prSet phldrT="[Text]"/>
      <dgm:spPr/>
      <dgm:t>
        <a:bodyPr/>
        <a:lstStyle/>
        <a:p>
          <a:r>
            <a:rPr lang="en-US" dirty="0"/>
            <a:t>Assert()</a:t>
          </a:r>
        </a:p>
      </dgm:t>
    </dgm:pt>
    <dgm:pt modelId="{B029B567-9B27-4E27-9FCE-CDF9891B2B31}" type="parTrans" cxnId="{8337331F-53CB-452C-9527-18A1E1FD498F}">
      <dgm:prSet/>
      <dgm:spPr/>
      <dgm:t>
        <a:bodyPr/>
        <a:lstStyle/>
        <a:p>
          <a:endParaRPr lang="en-US"/>
        </a:p>
      </dgm:t>
    </dgm:pt>
    <dgm:pt modelId="{F84B8CF0-7D9C-43DE-90E0-AFD53AF91CEA}" type="sibTrans" cxnId="{8337331F-53CB-452C-9527-18A1E1FD498F}">
      <dgm:prSet/>
      <dgm:spPr/>
      <dgm:t>
        <a:bodyPr/>
        <a:lstStyle/>
        <a:p>
          <a:endParaRPr lang="en-US"/>
        </a:p>
      </dgm:t>
    </dgm:pt>
    <dgm:pt modelId="{40854F71-1D1C-41D9-BAD1-9F0EB0B45376}">
      <dgm:prSet phldrT="[Text]"/>
      <dgm:spPr/>
      <dgm:t>
        <a:bodyPr/>
        <a:lstStyle/>
        <a:p>
          <a:r>
            <a:rPr lang="en-US" dirty="0"/>
            <a:t>Who's Logged In?</a:t>
          </a:r>
        </a:p>
      </dgm:t>
    </dgm:pt>
    <dgm:pt modelId="{1D2D006D-7540-4DFE-804C-C4362807C648}" type="parTrans" cxnId="{6D085A8B-8FEC-4513-9319-8DDF84EF295D}">
      <dgm:prSet/>
      <dgm:spPr/>
      <dgm:t>
        <a:bodyPr/>
        <a:lstStyle/>
        <a:p>
          <a:endParaRPr lang="en-US"/>
        </a:p>
      </dgm:t>
    </dgm:pt>
    <dgm:pt modelId="{B9DC6CCF-534F-4BDE-923D-C2D9D22EE46B}" type="sibTrans" cxnId="{6D085A8B-8FEC-4513-9319-8DDF84EF295D}">
      <dgm:prSet/>
      <dgm:spPr/>
      <dgm:t>
        <a:bodyPr/>
        <a:lstStyle/>
        <a:p>
          <a:endParaRPr lang="en-US"/>
        </a:p>
      </dgm:t>
    </dgm:pt>
    <dgm:pt modelId="{F23E9B7F-41B8-4AC6-939C-7424E2D894B1}" type="pres">
      <dgm:prSet presAssocID="{84384672-2270-4D1E-A7A5-E0C0A756FBB0}" presName="Name0" presStyleCnt="0">
        <dgm:presLayoutVars>
          <dgm:dir/>
          <dgm:resizeHandles val="exact"/>
        </dgm:presLayoutVars>
      </dgm:prSet>
      <dgm:spPr/>
    </dgm:pt>
    <dgm:pt modelId="{35301AEB-C10F-4539-BFAF-E6A17A521323}" type="pres">
      <dgm:prSet presAssocID="{5CDA7D1C-7827-4ACF-A44D-B03DAD407D91}" presName="node" presStyleLbl="node1" presStyleIdx="0" presStyleCnt="4">
        <dgm:presLayoutVars>
          <dgm:bulletEnabled val="1"/>
        </dgm:presLayoutVars>
      </dgm:prSet>
      <dgm:spPr/>
    </dgm:pt>
    <dgm:pt modelId="{F999582C-20EE-4699-8261-DA4F970FD3FE}" type="pres">
      <dgm:prSet presAssocID="{BE9A1C30-5F9F-42D1-AFE5-337B69D4CE82}" presName="sibTrans" presStyleLbl="sibTrans2D1" presStyleIdx="0" presStyleCnt="3"/>
      <dgm:spPr/>
    </dgm:pt>
    <dgm:pt modelId="{86C1CF6E-5999-40F1-9AAC-0B669092BE59}" type="pres">
      <dgm:prSet presAssocID="{BE9A1C30-5F9F-42D1-AFE5-337B69D4CE82}" presName="connectorText" presStyleLbl="sibTrans2D1" presStyleIdx="0" presStyleCnt="3"/>
      <dgm:spPr/>
    </dgm:pt>
    <dgm:pt modelId="{B13314F6-A527-4330-8A37-E7D173F3ED6E}" type="pres">
      <dgm:prSet presAssocID="{40854F71-1D1C-41D9-BAD1-9F0EB0B45376}" presName="node" presStyleLbl="node1" presStyleIdx="1" presStyleCnt="4">
        <dgm:presLayoutVars>
          <dgm:bulletEnabled val="1"/>
        </dgm:presLayoutVars>
      </dgm:prSet>
      <dgm:spPr/>
    </dgm:pt>
    <dgm:pt modelId="{F0CD2E84-68E4-46CF-B9F2-C2951F5C38F4}" type="pres">
      <dgm:prSet presAssocID="{B9DC6CCF-534F-4BDE-923D-C2D9D22EE46B}" presName="sibTrans" presStyleLbl="sibTrans2D1" presStyleIdx="1" presStyleCnt="3"/>
      <dgm:spPr/>
    </dgm:pt>
    <dgm:pt modelId="{D3AC0FC0-6496-485C-AE9C-A4034CF996EB}" type="pres">
      <dgm:prSet presAssocID="{B9DC6CCF-534F-4BDE-923D-C2D9D22EE46B}" presName="connectorText" presStyleLbl="sibTrans2D1" presStyleIdx="1" presStyleCnt="3"/>
      <dgm:spPr/>
    </dgm:pt>
    <dgm:pt modelId="{C908AD88-686B-478C-89DF-6A9FBBF4FB7A}" type="pres">
      <dgm:prSet presAssocID="{A0B2DB9F-87C8-4656-B7EF-16E99EAE9F81}" presName="node" presStyleLbl="node1" presStyleIdx="2" presStyleCnt="4">
        <dgm:presLayoutVars>
          <dgm:bulletEnabled val="1"/>
        </dgm:presLayoutVars>
      </dgm:prSet>
      <dgm:spPr/>
    </dgm:pt>
    <dgm:pt modelId="{EEFA5389-183F-4782-8DEF-BC0998B31E61}" type="pres">
      <dgm:prSet presAssocID="{97B5045B-4808-4D5E-9146-69D9B977E831}" presName="sibTrans" presStyleLbl="sibTrans2D1" presStyleIdx="2" presStyleCnt="3"/>
      <dgm:spPr/>
    </dgm:pt>
    <dgm:pt modelId="{03D5A9D9-C942-4A11-AA81-F8564974AD03}" type="pres">
      <dgm:prSet presAssocID="{97B5045B-4808-4D5E-9146-69D9B977E831}" presName="connectorText" presStyleLbl="sibTrans2D1" presStyleIdx="2" presStyleCnt="3"/>
      <dgm:spPr/>
    </dgm:pt>
    <dgm:pt modelId="{4B320DE2-0B32-4458-9B5F-E4D5F31A2536}" type="pres">
      <dgm:prSet presAssocID="{75122EE8-AF4E-4BBD-AC99-F0F16C602EF8}" presName="node" presStyleLbl="node1" presStyleIdx="3" presStyleCnt="4">
        <dgm:presLayoutVars>
          <dgm:bulletEnabled val="1"/>
        </dgm:presLayoutVars>
      </dgm:prSet>
      <dgm:spPr/>
    </dgm:pt>
  </dgm:ptLst>
  <dgm:cxnLst>
    <dgm:cxn modelId="{DE9FE210-5689-4523-91AF-60D5D1597A87}" type="presOf" srcId="{97B5045B-4808-4D5E-9146-69D9B977E831}" destId="{EEFA5389-183F-4782-8DEF-BC0998B31E61}" srcOrd="0" destOrd="0" presId="urn:microsoft.com/office/officeart/2005/8/layout/process1"/>
    <dgm:cxn modelId="{7CEB5B17-762E-4757-8860-69ED48F68F7F}" type="presOf" srcId="{BE9A1C30-5F9F-42D1-AFE5-337B69D4CE82}" destId="{86C1CF6E-5999-40F1-9AAC-0B669092BE59}" srcOrd="1" destOrd="0" presId="urn:microsoft.com/office/officeart/2005/8/layout/process1"/>
    <dgm:cxn modelId="{8337331F-53CB-452C-9527-18A1E1FD498F}" srcId="{84384672-2270-4D1E-A7A5-E0C0A756FBB0}" destId="{75122EE8-AF4E-4BBD-AC99-F0F16C602EF8}" srcOrd="3" destOrd="0" parTransId="{B029B567-9B27-4E27-9FCE-CDF9891B2B31}" sibTransId="{F84B8CF0-7D9C-43DE-90E0-AFD53AF91CEA}"/>
    <dgm:cxn modelId="{21CDEF21-5020-4B43-A92D-33357EDC4EA5}" srcId="{84384672-2270-4D1E-A7A5-E0C0A756FBB0}" destId="{A0B2DB9F-87C8-4656-B7EF-16E99EAE9F81}" srcOrd="2" destOrd="0" parTransId="{3119CF20-BCBF-43DC-B5BF-CA5872C6833B}" sibTransId="{97B5045B-4808-4D5E-9146-69D9B977E831}"/>
    <dgm:cxn modelId="{79BEB940-F1B2-4C39-BAF5-1D71A2C61B64}" type="presOf" srcId="{84384672-2270-4D1E-A7A5-E0C0A756FBB0}" destId="{F23E9B7F-41B8-4AC6-939C-7424E2D894B1}" srcOrd="0" destOrd="0" presId="urn:microsoft.com/office/officeart/2005/8/layout/process1"/>
    <dgm:cxn modelId="{E94AFE5E-0274-4DED-BAA2-DEE1672C8D23}" type="presOf" srcId="{40854F71-1D1C-41D9-BAD1-9F0EB0B45376}" destId="{B13314F6-A527-4330-8A37-E7D173F3ED6E}" srcOrd="0" destOrd="0" presId="urn:microsoft.com/office/officeart/2005/8/layout/process1"/>
    <dgm:cxn modelId="{06588C4B-2AB7-4348-B1AE-F8724CFDE36B}" type="presOf" srcId="{B9DC6CCF-534F-4BDE-923D-C2D9D22EE46B}" destId="{D3AC0FC0-6496-485C-AE9C-A4034CF996EB}" srcOrd="1" destOrd="0" presId="urn:microsoft.com/office/officeart/2005/8/layout/process1"/>
    <dgm:cxn modelId="{9DE02975-9E0A-4867-B4FA-36922002DF76}" type="presOf" srcId="{B9DC6CCF-534F-4BDE-923D-C2D9D22EE46B}" destId="{F0CD2E84-68E4-46CF-B9F2-C2951F5C38F4}" srcOrd="0" destOrd="0" presId="urn:microsoft.com/office/officeart/2005/8/layout/process1"/>
    <dgm:cxn modelId="{B732BF76-EBD4-4B38-B182-04EBF34B1016}" type="presOf" srcId="{BE9A1C30-5F9F-42D1-AFE5-337B69D4CE82}" destId="{F999582C-20EE-4699-8261-DA4F970FD3FE}" srcOrd="0" destOrd="0" presId="urn:microsoft.com/office/officeart/2005/8/layout/process1"/>
    <dgm:cxn modelId="{EF1B3D85-0194-4756-BEDC-7004758048F9}" type="presOf" srcId="{97B5045B-4808-4D5E-9146-69D9B977E831}" destId="{03D5A9D9-C942-4A11-AA81-F8564974AD03}" srcOrd="1" destOrd="0" presId="urn:microsoft.com/office/officeart/2005/8/layout/process1"/>
    <dgm:cxn modelId="{6D085A8B-8FEC-4513-9319-8DDF84EF295D}" srcId="{84384672-2270-4D1E-A7A5-E0C0A756FBB0}" destId="{40854F71-1D1C-41D9-BAD1-9F0EB0B45376}" srcOrd="1" destOrd="0" parTransId="{1D2D006D-7540-4DFE-804C-C4362807C648}" sibTransId="{B9DC6CCF-534F-4BDE-923D-C2D9D22EE46B}"/>
    <dgm:cxn modelId="{78348292-3F5D-4E2B-9CD2-34C1D4363A51}" type="presOf" srcId="{75122EE8-AF4E-4BBD-AC99-F0F16C602EF8}" destId="{4B320DE2-0B32-4458-9B5F-E4D5F31A2536}" srcOrd="0" destOrd="0" presId="urn:microsoft.com/office/officeart/2005/8/layout/process1"/>
    <dgm:cxn modelId="{61D55FC4-5BC9-432B-BDB6-F240055051D9}" srcId="{84384672-2270-4D1E-A7A5-E0C0A756FBB0}" destId="{5CDA7D1C-7827-4ACF-A44D-B03DAD407D91}" srcOrd="0" destOrd="0" parTransId="{DD535030-D048-4221-AFD5-33ADE8D2A2FE}" sibTransId="{BE9A1C30-5F9F-42D1-AFE5-337B69D4CE82}"/>
    <dgm:cxn modelId="{92112AFE-4759-4317-B3DD-7F3A05B00D0D}" type="presOf" srcId="{A0B2DB9F-87C8-4656-B7EF-16E99EAE9F81}" destId="{C908AD88-686B-478C-89DF-6A9FBBF4FB7A}" srcOrd="0" destOrd="0" presId="urn:microsoft.com/office/officeart/2005/8/layout/process1"/>
    <dgm:cxn modelId="{8C4E5FFF-18A2-45B0-A114-142703821B0F}" type="presOf" srcId="{5CDA7D1C-7827-4ACF-A44D-B03DAD407D91}" destId="{35301AEB-C10F-4539-BFAF-E6A17A521323}" srcOrd="0" destOrd="0" presId="urn:microsoft.com/office/officeart/2005/8/layout/process1"/>
    <dgm:cxn modelId="{ADD98888-6A39-460E-B6D7-E633EE7432A1}" type="presParOf" srcId="{F23E9B7F-41B8-4AC6-939C-7424E2D894B1}" destId="{35301AEB-C10F-4539-BFAF-E6A17A521323}" srcOrd="0" destOrd="0" presId="urn:microsoft.com/office/officeart/2005/8/layout/process1"/>
    <dgm:cxn modelId="{3967D575-FA97-460B-AF20-770C01694C3C}" type="presParOf" srcId="{F23E9B7F-41B8-4AC6-939C-7424E2D894B1}" destId="{F999582C-20EE-4699-8261-DA4F970FD3FE}" srcOrd="1" destOrd="0" presId="urn:microsoft.com/office/officeart/2005/8/layout/process1"/>
    <dgm:cxn modelId="{B4469C93-F832-451E-A41E-6B76DCEF775E}" type="presParOf" srcId="{F999582C-20EE-4699-8261-DA4F970FD3FE}" destId="{86C1CF6E-5999-40F1-9AAC-0B669092BE59}" srcOrd="0" destOrd="0" presId="urn:microsoft.com/office/officeart/2005/8/layout/process1"/>
    <dgm:cxn modelId="{EA90EA5B-55AC-4582-868A-07F24ED8A4A6}" type="presParOf" srcId="{F23E9B7F-41B8-4AC6-939C-7424E2D894B1}" destId="{B13314F6-A527-4330-8A37-E7D173F3ED6E}" srcOrd="2" destOrd="0" presId="urn:microsoft.com/office/officeart/2005/8/layout/process1"/>
    <dgm:cxn modelId="{DD48C8B2-335D-4847-BA52-140E43F21A84}" type="presParOf" srcId="{F23E9B7F-41B8-4AC6-939C-7424E2D894B1}" destId="{F0CD2E84-68E4-46CF-B9F2-C2951F5C38F4}" srcOrd="3" destOrd="0" presId="urn:microsoft.com/office/officeart/2005/8/layout/process1"/>
    <dgm:cxn modelId="{02605F32-E39F-4461-9A9B-B6FAF57D7C17}" type="presParOf" srcId="{F0CD2E84-68E4-46CF-B9F2-C2951F5C38F4}" destId="{D3AC0FC0-6496-485C-AE9C-A4034CF996EB}" srcOrd="0" destOrd="0" presId="urn:microsoft.com/office/officeart/2005/8/layout/process1"/>
    <dgm:cxn modelId="{306FB77A-3111-45E3-8C33-5961B37DBB98}" type="presParOf" srcId="{F23E9B7F-41B8-4AC6-939C-7424E2D894B1}" destId="{C908AD88-686B-478C-89DF-6A9FBBF4FB7A}" srcOrd="4" destOrd="0" presId="urn:microsoft.com/office/officeart/2005/8/layout/process1"/>
    <dgm:cxn modelId="{A4AE1BDD-6E5B-4A9D-8314-75E5BFFC62BE}" type="presParOf" srcId="{F23E9B7F-41B8-4AC6-939C-7424E2D894B1}" destId="{EEFA5389-183F-4782-8DEF-BC0998B31E61}" srcOrd="5" destOrd="0" presId="urn:microsoft.com/office/officeart/2005/8/layout/process1"/>
    <dgm:cxn modelId="{16144652-3D14-4C1E-B006-55C0D165DFCA}" type="presParOf" srcId="{EEFA5389-183F-4782-8DEF-BC0998B31E61}" destId="{03D5A9D9-C942-4A11-AA81-F8564974AD03}" srcOrd="0" destOrd="0" presId="urn:microsoft.com/office/officeart/2005/8/layout/process1"/>
    <dgm:cxn modelId="{5E75E114-7E0E-42DF-8810-B51531DA59C7}" type="presParOf" srcId="{F23E9B7F-41B8-4AC6-939C-7424E2D894B1}" destId="{4B320DE2-0B32-4458-9B5F-E4D5F31A2536}"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95DC28E-1DCF-4316-9905-1477721308AA}" type="doc">
      <dgm:prSet loTypeId="urn:microsoft.com/office/officeart/2005/8/layout/hierarchy3" loCatId="relationship" qsTypeId="urn:microsoft.com/office/officeart/2005/8/quickstyle/simple1" qsCatId="simple" csTypeId="urn:microsoft.com/office/officeart/2005/8/colors/accent1_2" csCatId="accent1" phldr="1"/>
      <dgm:spPr/>
      <dgm:t>
        <a:bodyPr/>
        <a:lstStyle/>
        <a:p>
          <a:endParaRPr lang="en-US"/>
        </a:p>
      </dgm:t>
    </dgm:pt>
    <dgm:pt modelId="{A457B8B7-EC89-43BF-A144-88117829A974}">
      <dgm:prSet phldrT="[Text]"/>
      <dgm:spPr/>
      <dgm:t>
        <a:bodyPr/>
        <a:lstStyle/>
        <a:p>
          <a:r>
            <a:rPr lang="en-US" dirty="0"/>
            <a:t>Pre-existing</a:t>
          </a:r>
        </a:p>
      </dgm:t>
    </dgm:pt>
    <dgm:pt modelId="{E8A4C20F-7EB4-424E-9F0C-536317ED1A4D}" type="parTrans" cxnId="{29B331DB-F258-43F0-AFD5-BDB9C1DC5C5D}">
      <dgm:prSet/>
      <dgm:spPr/>
      <dgm:t>
        <a:bodyPr/>
        <a:lstStyle/>
        <a:p>
          <a:endParaRPr lang="en-US"/>
        </a:p>
      </dgm:t>
    </dgm:pt>
    <dgm:pt modelId="{4BD4C8C5-3B0E-411F-A736-61D86283EF72}" type="sibTrans" cxnId="{29B331DB-F258-43F0-AFD5-BDB9C1DC5C5D}">
      <dgm:prSet/>
      <dgm:spPr/>
      <dgm:t>
        <a:bodyPr/>
        <a:lstStyle/>
        <a:p>
          <a:endParaRPr lang="en-US"/>
        </a:p>
      </dgm:t>
    </dgm:pt>
    <dgm:pt modelId="{09090AD9-A03A-4DC1-B484-E70C50501B67}">
      <dgm:prSet phldrT="[Text]"/>
      <dgm:spPr/>
      <dgm:t>
        <a:bodyPr/>
        <a:lstStyle/>
        <a:p>
          <a:r>
            <a:rPr lang="en-US" dirty="0"/>
            <a:t>Tests easier to write /</a:t>
          </a:r>
          <a:br>
            <a:rPr lang="en-US" dirty="0"/>
          </a:br>
          <a:r>
            <a:rPr lang="en-US" dirty="0"/>
            <a:t>harder to maintain</a:t>
          </a:r>
        </a:p>
      </dgm:t>
    </dgm:pt>
    <dgm:pt modelId="{A8D14644-1C33-4360-85F3-C848FBB57940}" type="parTrans" cxnId="{A4F2D234-BC5A-44D1-BA5B-B32CE5D6F184}">
      <dgm:prSet/>
      <dgm:spPr/>
      <dgm:t>
        <a:bodyPr/>
        <a:lstStyle/>
        <a:p>
          <a:endParaRPr lang="en-US"/>
        </a:p>
      </dgm:t>
    </dgm:pt>
    <dgm:pt modelId="{B26D8F28-41F4-4C41-8AAA-45E9A3FAAD91}" type="sibTrans" cxnId="{A4F2D234-BC5A-44D1-BA5B-B32CE5D6F184}">
      <dgm:prSet/>
      <dgm:spPr/>
      <dgm:t>
        <a:bodyPr/>
        <a:lstStyle/>
        <a:p>
          <a:endParaRPr lang="en-US"/>
        </a:p>
      </dgm:t>
    </dgm:pt>
    <dgm:pt modelId="{D89D00C8-C72F-46EE-AB42-5DD9F1C4E1AE}">
      <dgm:prSet phldrT="[Text]"/>
      <dgm:spPr/>
      <dgm:t>
        <a:bodyPr/>
        <a:lstStyle/>
        <a:p>
          <a:r>
            <a:rPr lang="en-US" dirty="0"/>
            <a:t>Managing the database is a PITA</a:t>
          </a:r>
        </a:p>
      </dgm:t>
    </dgm:pt>
    <dgm:pt modelId="{26BD2C31-4C6C-4082-BCA8-CEC23A633444}" type="parTrans" cxnId="{9E6067AE-5AD1-406B-9004-BFAF85C5E158}">
      <dgm:prSet/>
      <dgm:spPr/>
      <dgm:t>
        <a:bodyPr/>
        <a:lstStyle/>
        <a:p>
          <a:endParaRPr lang="en-US"/>
        </a:p>
      </dgm:t>
    </dgm:pt>
    <dgm:pt modelId="{560F4B31-F20D-4B6F-81ED-F22CED68AFC9}" type="sibTrans" cxnId="{9E6067AE-5AD1-406B-9004-BFAF85C5E158}">
      <dgm:prSet/>
      <dgm:spPr/>
      <dgm:t>
        <a:bodyPr/>
        <a:lstStyle/>
        <a:p>
          <a:endParaRPr lang="en-US"/>
        </a:p>
      </dgm:t>
    </dgm:pt>
    <dgm:pt modelId="{8319E629-C3EB-4178-A532-5536AC9DD844}">
      <dgm:prSet phldrT="[Text]"/>
      <dgm:spPr/>
      <dgm:t>
        <a:bodyPr/>
        <a:lstStyle/>
        <a:p>
          <a:r>
            <a:rPr lang="en-US" dirty="0"/>
            <a:t>Created per-test</a:t>
          </a:r>
        </a:p>
      </dgm:t>
    </dgm:pt>
    <dgm:pt modelId="{CD2F0BE5-095B-46E0-9BFD-B07BDC2A6C4B}" type="parTrans" cxnId="{04D66CBC-DD13-4105-9ED0-B30D7E6EC8AF}">
      <dgm:prSet/>
      <dgm:spPr/>
      <dgm:t>
        <a:bodyPr/>
        <a:lstStyle/>
        <a:p>
          <a:endParaRPr lang="en-US"/>
        </a:p>
      </dgm:t>
    </dgm:pt>
    <dgm:pt modelId="{A532A253-D141-404A-8411-7311E5B6AD11}" type="sibTrans" cxnId="{04D66CBC-DD13-4105-9ED0-B30D7E6EC8AF}">
      <dgm:prSet/>
      <dgm:spPr/>
      <dgm:t>
        <a:bodyPr/>
        <a:lstStyle/>
        <a:p>
          <a:endParaRPr lang="en-US"/>
        </a:p>
      </dgm:t>
    </dgm:pt>
    <dgm:pt modelId="{0994682B-EF09-4BA9-AA29-C23EE5C4F0CE}">
      <dgm:prSet phldrT="[Text]"/>
      <dgm:spPr/>
      <dgm:t>
        <a:bodyPr/>
        <a:lstStyle/>
        <a:p>
          <a:r>
            <a:rPr lang="en-US" dirty="0"/>
            <a:t>Tests harder to write / easier to maintain</a:t>
          </a:r>
        </a:p>
      </dgm:t>
    </dgm:pt>
    <dgm:pt modelId="{B91A63E9-C965-4DDC-A454-F2B489DC2E49}" type="parTrans" cxnId="{55CDD4F3-1BDB-4F25-B098-009AAD78FE79}">
      <dgm:prSet/>
      <dgm:spPr/>
      <dgm:t>
        <a:bodyPr/>
        <a:lstStyle/>
        <a:p>
          <a:endParaRPr lang="en-US"/>
        </a:p>
      </dgm:t>
    </dgm:pt>
    <dgm:pt modelId="{CE60C941-9BC5-4AE7-8A2A-9773DA038D6C}" type="sibTrans" cxnId="{55CDD4F3-1BDB-4F25-B098-009AAD78FE79}">
      <dgm:prSet/>
      <dgm:spPr/>
      <dgm:t>
        <a:bodyPr/>
        <a:lstStyle/>
        <a:p>
          <a:endParaRPr lang="en-US"/>
        </a:p>
      </dgm:t>
    </dgm:pt>
    <dgm:pt modelId="{13471597-4A56-4B9D-82F7-294E4AFEF5CE}">
      <dgm:prSet phldrT="[Text]"/>
      <dgm:spPr/>
      <dgm:t>
        <a:bodyPr/>
        <a:lstStyle/>
        <a:p>
          <a:r>
            <a:rPr lang="en-US" dirty="0"/>
            <a:t>Painful when tests need to change data</a:t>
          </a:r>
        </a:p>
      </dgm:t>
    </dgm:pt>
    <dgm:pt modelId="{5B027E59-F187-4D3A-A7E7-AA677D1EAB56}" type="parTrans" cxnId="{7EAB2F09-E2FC-4D04-9332-326B2F8F1CD3}">
      <dgm:prSet/>
      <dgm:spPr/>
      <dgm:t>
        <a:bodyPr/>
        <a:lstStyle/>
        <a:p>
          <a:endParaRPr lang="en-US"/>
        </a:p>
      </dgm:t>
    </dgm:pt>
    <dgm:pt modelId="{D5F8CFE5-97D6-4FC5-A76B-0F7778DCB9D9}" type="sibTrans" cxnId="{7EAB2F09-E2FC-4D04-9332-326B2F8F1CD3}">
      <dgm:prSet/>
      <dgm:spPr/>
      <dgm:t>
        <a:bodyPr/>
        <a:lstStyle/>
        <a:p>
          <a:endParaRPr lang="en-US"/>
        </a:p>
      </dgm:t>
    </dgm:pt>
    <dgm:pt modelId="{C62E1159-4BC5-4519-991B-41A7809AB5A8}">
      <dgm:prSet phldrT="[Text]"/>
      <dgm:spPr/>
      <dgm:t>
        <a:bodyPr/>
        <a:lstStyle/>
        <a:p>
          <a:r>
            <a:rPr lang="en-US" dirty="0"/>
            <a:t>Each test run creates more data</a:t>
          </a:r>
        </a:p>
      </dgm:t>
    </dgm:pt>
    <dgm:pt modelId="{BDD6101B-8E53-45EE-A4AD-1FC6DD3E908A}" type="parTrans" cxnId="{1001003D-40A2-4486-AF6C-3624E30C313D}">
      <dgm:prSet/>
      <dgm:spPr/>
      <dgm:t>
        <a:bodyPr/>
        <a:lstStyle/>
        <a:p>
          <a:endParaRPr lang="en-US"/>
        </a:p>
      </dgm:t>
    </dgm:pt>
    <dgm:pt modelId="{54C998D0-012F-4B90-A889-13A962A662D8}" type="sibTrans" cxnId="{1001003D-40A2-4486-AF6C-3624E30C313D}">
      <dgm:prSet/>
      <dgm:spPr/>
      <dgm:t>
        <a:bodyPr/>
        <a:lstStyle/>
        <a:p>
          <a:endParaRPr lang="en-US"/>
        </a:p>
      </dgm:t>
    </dgm:pt>
    <dgm:pt modelId="{83127859-9B8C-4E96-A703-CEAB587F4440}">
      <dgm:prSet phldrT="[Text]"/>
      <dgm:spPr/>
      <dgm:t>
        <a:bodyPr/>
        <a:lstStyle/>
        <a:p>
          <a:r>
            <a:rPr lang="en-US" dirty="0"/>
            <a:t>Helpers &amp; automation are a must!</a:t>
          </a:r>
        </a:p>
      </dgm:t>
    </dgm:pt>
    <dgm:pt modelId="{2F7881A4-3ECA-4AFF-9CDA-B8A4C603BBA3}" type="parTrans" cxnId="{79932621-AF63-4149-9AED-536E31A0271D}">
      <dgm:prSet/>
      <dgm:spPr/>
      <dgm:t>
        <a:bodyPr/>
        <a:lstStyle/>
        <a:p>
          <a:endParaRPr lang="en-US"/>
        </a:p>
      </dgm:t>
    </dgm:pt>
    <dgm:pt modelId="{37F8A08B-7A2E-4F62-A342-77EF850D0755}" type="sibTrans" cxnId="{79932621-AF63-4149-9AED-536E31A0271D}">
      <dgm:prSet/>
      <dgm:spPr/>
      <dgm:t>
        <a:bodyPr/>
        <a:lstStyle/>
        <a:p>
          <a:endParaRPr lang="en-US"/>
        </a:p>
      </dgm:t>
    </dgm:pt>
    <dgm:pt modelId="{5BAFE130-DE9D-4798-A980-4FE71D2F63A0}" type="pres">
      <dgm:prSet presAssocID="{695DC28E-1DCF-4316-9905-1477721308AA}" presName="diagram" presStyleCnt="0">
        <dgm:presLayoutVars>
          <dgm:chPref val="1"/>
          <dgm:dir/>
          <dgm:animOne val="branch"/>
          <dgm:animLvl val="lvl"/>
          <dgm:resizeHandles/>
        </dgm:presLayoutVars>
      </dgm:prSet>
      <dgm:spPr/>
    </dgm:pt>
    <dgm:pt modelId="{529C9CDF-AFEB-4634-AD2F-710B739BAD3A}" type="pres">
      <dgm:prSet presAssocID="{A457B8B7-EC89-43BF-A144-88117829A974}" presName="root" presStyleCnt="0"/>
      <dgm:spPr/>
    </dgm:pt>
    <dgm:pt modelId="{63433741-991A-4B71-9F67-0BE01F341CB7}" type="pres">
      <dgm:prSet presAssocID="{A457B8B7-EC89-43BF-A144-88117829A974}" presName="rootComposite" presStyleCnt="0"/>
      <dgm:spPr/>
    </dgm:pt>
    <dgm:pt modelId="{45596FEF-92BC-4FB0-B82A-CF07289DA4C4}" type="pres">
      <dgm:prSet presAssocID="{A457B8B7-EC89-43BF-A144-88117829A974}" presName="rootText" presStyleLbl="node1" presStyleIdx="0" presStyleCnt="2"/>
      <dgm:spPr/>
    </dgm:pt>
    <dgm:pt modelId="{774D6354-5571-48A9-A4D2-1542C61CEF06}" type="pres">
      <dgm:prSet presAssocID="{A457B8B7-EC89-43BF-A144-88117829A974}" presName="rootConnector" presStyleLbl="node1" presStyleIdx="0" presStyleCnt="2"/>
      <dgm:spPr/>
    </dgm:pt>
    <dgm:pt modelId="{B8411AB6-2125-478C-9793-414090C090CA}" type="pres">
      <dgm:prSet presAssocID="{A457B8B7-EC89-43BF-A144-88117829A974}" presName="childShape" presStyleCnt="0"/>
      <dgm:spPr/>
    </dgm:pt>
    <dgm:pt modelId="{BB6892A2-0E9B-4421-8AA4-2982E6D437B1}" type="pres">
      <dgm:prSet presAssocID="{A8D14644-1C33-4360-85F3-C848FBB57940}" presName="Name13" presStyleLbl="parChTrans1D2" presStyleIdx="0" presStyleCnt="6"/>
      <dgm:spPr/>
    </dgm:pt>
    <dgm:pt modelId="{DF0CDB95-3617-4347-8E58-96613155B444}" type="pres">
      <dgm:prSet presAssocID="{09090AD9-A03A-4DC1-B484-E70C50501B67}" presName="childText" presStyleLbl="bgAcc1" presStyleIdx="0" presStyleCnt="6" custScaleX="179529">
        <dgm:presLayoutVars>
          <dgm:bulletEnabled val="1"/>
        </dgm:presLayoutVars>
      </dgm:prSet>
      <dgm:spPr/>
    </dgm:pt>
    <dgm:pt modelId="{9F96BD5B-19A7-40AA-9A53-FF273969A3C8}" type="pres">
      <dgm:prSet presAssocID="{26BD2C31-4C6C-4082-BCA8-CEC23A633444}" presName="Name13" presStyleLbl="parChTrans1D2" presStyleIdx="1" presStyleCnt="6"/>
      <dgm:spPr/>
    </dgm:pt>
    <dgm:pt modelId="{EDE5316B-633F-48AB-986D-846AE83490C7}" type="pres">
      <dgm:prSet presAssocID="{D89D00C8-C72F-46EE-AB42-5DD9F1C4E1AE}" presName="childText" presStyleLbl="bgAcc1" presStyleIdx="1" presStyleCnt="6" custScaleX="180140">
        <dgm:presLayoutVars>
          <dgm:bulletEnabled val="1"/>
        </dgm:presLayoutVars>
      </dgm:prSet>
      <dgm:spPr/>
    </dgm:pt>
    <dgm:pt modelId="{467888F8-35E0-43A9-A770-F7FA5BA30D3B}" type="pres">
      <dgm:prSet presAssocID="{5B027E59-F187-4D3A-A7E7-AA677D1EAB56}" presName="Name13" presStyleLbl="parChTrans1D2" presStyleIdx="2" presStyleCnt="6"/>
      <dgm:spPr/>
    </dgm:pt>
    <dgm:pt modelId="{8FE5D0BA-1E61-4D77-908E-7EBAA783F085}" type="pres">
      <dgm:prSet presAssocID="{13471597-4A56-4B9D-82F7-294E4AFEF5CE}" presName="childText" presStyleLbl="bgAcc1" presStyleIdx="2" presStyleCnt="6" custScaleX="180140">
        <dgm:presLayoutVars>
          <dgm:bulletEnabled val="1"/>
        </dgm:presLayoutVars>
      </dgm:prSet>
      <dgm:spPr/>
    </dgm:pt>
    <dgm:pt modelId="{2F75F9C2-64C0-4BBB-88A8-AFE3A02EE53D}" type="pres">
      <dgm:prSet presAssocID="{8319E629-C3EB-4178-A532-5536AC9DD844}" presName="root" presStyleCnt="0"/>
      <dgm:spPr/>
    </dgm:pt>
    <dgm:pt modelId="{6146C454-2590-41BC-9629-57845D1E7C30}" type="pres">
      <dgm:prSet presAssocID="{8319E629-C3EB-4178-A532-5536AC9DD844}" presName="rootComposite" presStyleCnt="0"/>
      <dgm:spPr/>
    </dgm:pt>
    <dgm:pt modelId="{7F48E5EA-5FA5-4716-8AB6-68C450A41017}" type="pres">
      <dgm:prSet presAssocID="{8319E629-C3EB-4178-A532-5536AC9DD844}" presName="rootText" presStyleLbl="node1" presStyleIdx="1" presStyleCnt="2"/>
      <dgm:spPr/>
    </dgm:pt>
    <dgm:pt modelId="{FA6030C9-17D6-4C4B-942C-1649AE1D5BAA}" type="pres">
      <dgm:prSet presAssocID="{8319E629-C3EB-4178-A532-5536AC9DD844}" presName="rootConnector" presStyleLbl="node1" presStyleIdx="1" presStyleCnt="2"/>
      <dgm:spPr/>
    </dgm:pt>
    <dgm:pt modelId="{307ECBDD-DF14-43AB-B5E8-3C3C84D07CF0}" type="pres">
      <dgm:prSet presAssocID="{8319E629-C3EB-4178-A532-5536AC9DD844}" presName="childShape" presStyleCnt="0"/>
      <dgm:spPr/>
    </dgm:pt>
    <dgm:pt modelId="{F9AF3A99-AE99-44D6-8DC6-57E90D064A6E}" type="pres">
      <dgm:prSet presAssocID="{B91A63E9-C965-4DDC-A454-F2B489DC2E49}" presName="Name13" presStyleLbl="parChTrans1D2" presStyleIdx="3" presStyleCnt="6"/>
      <dgm:spPr/>
    </dgm:pt>
    <dgm:pt modelId="{2073254E-4FA1-4C72-827F-679BD0F1D608}" type="pres">
      <dgm:prSet presAssocID="{0994682B-EF09-4BA9-AA29-C23EE5C4F0CE}" presName="childText" presStyleLbl="bgAcc1" presStyleIdx="3" presStyleCnt="6" custScaleX="191689">
        <dgm:presLayoutVars>
          <dgm:bulletEnabled val="1"/>
        </dgm:presLayoutVars>
      </dgm:prSet>
      <dgm:spPr/>
    </dgm:pt>
    <dgm:pt modelId="{6408AD4A-5D5E-42FC-8CAC-AE3556F03BAA}" type="pres">
      <dgm:prSet presAssocID="{BDD6101B-8E53-45EE-A4AD-1FC6DD3E908A}" presName="Name13" presStyleLbl="parChTrans1D2" presStyleIdx="4" presStyleCnt="6"/>
      <dgm:spPr/>
    </dgm:pt>
    <dgm:pt modelId="{1F64CCB4-E828-4B73-A49A-A5DAE4F4050B}" type="pres">
      <dgm:prSet presAssocID="{C62E1159-4BC5-4519-991B-41A7809AB5A8}" presName="childText" presStyleLbl="bgAcc1" presStyleIdx="4" presStyleCnt="6" custScaleX="196459">
        <dgm:presLayoutVars>
          <dgm:bulletEnabled val="1"/>
        </dgm:presLayoutVars>
      </dgm:prSet>
      <dgm:spPr/>
    </dgm:pt>
    <dgm:pt modelId="{38A83D63-4421-45E0-9AA4-9FAC3874F6E5}" type="pres">
      <dgm:prSet presAssocID="{2F7881A4-3ECA-4AFF-9CDA-B8A4C603BBA3}" presName="Name13" presStyleLbl="parChTrans1D2" presStyleIdx="5" presStyleCnt="6"/>
      <dgm:spPr/>
    </dgm:pt>
    <dgm:pt modelId="{7C661F13-153F-4916-817C-A7B113E3BD63}" type="pres">
      <dgm:prSet presAssocID="{83127859-9B8C-4E96-A703-CEAB587F4440}" presName="childText" presStyleLbl="bgAcc1" presStyleIdx="5" presStyleCnt="6" custScaleX="192537">
        <dgm:presLayoutVars>
          <dgm:bulletEnabled val="1"/>
        </dgm:presLayoutVars>
      </dgm:prSet>
      <dgm:spPr/>
    </dgm:pt>
  </dgm:ptLst>
  <dgm:cxnLst>
    <dgm:cxn modelId="{7EAB2F09-E2FC-4D04-9332-326B2F8F1CD3}" srcId="{A457B8B7-EC89-43BF-A144-88117829A974}" destId="{13471597-4A56-4B9D-82F7-294E4AFEF5CE}" srcOrd="2" destOrd="0" parTransId="{5B027E59-F187-4D3A-A7E7-AA677D1EAB56}" sibTransId="{D5F8CFE5-97D6-4FC5-A76B-0F7778DCB9D9}"/>
    <dgm:cxn modelId="{416CCD11-A0F2-494F-BC5F-6AF9D6FC0DA3}" type="presOf" srcId="{26BD2C31-4C6C-4082-BCA8-CEC23A633444}" destId="{9F96BD5B-19A7-40AA-9A53-FF273969A3C8}" srcOrd="0" destOrd="0" presId="urn:microsoft.com/office/officeart/2005/8/layout/hierarchy3"/>
    <dgm:cxn modelId="{B429B014-51DD-4636-819B-11862E67A14E}" type="presOf" srcId="{83127859-9B8C-4E96-A703-CEAB587F4440}" destId="{7C661F13-153F-4916-817C-A7B113E3BD63}" srcOrd="0" destOrd="0" presId="urn:microsoft.com/office/officeart/2005/8/layout/hierarchy3"/>
    <dgm:cxn modelId="{79932621-AF63-4149-9AED-536E31A0271D}" srcId="{8319E629-C3EB-4178-A532-5536AC9DD844}" destId="{83127859-9B8C-4E96-A703-CEAB587F4440}" srcOrd="2" destOrd="0" parTransId="{2F7881A4-3ECA-4AFF-9CDA-B8A4C603BBA3}" sibTransId="{37F8A08B-7A2E-4F62-A342-77EF850D0755}"/>
    <dgm:cxn modelId="{A4F2D234-BC5A-44D1-BA5B-B32CE5D6F184}" srcId="{A457B8B7-EC89-43BF-A144-88117829A974}" destId="{09090AD9-A03A-4DC1-B484-E70C50501B67}" srcOrd="0" destOrd="0" parTransId="{A8D14644-1C33-4360-85F3-C848FBB57940}" sibTransId="{B26D8F28-41F4-4C41-8AAA-45E9A3FAAD91}"/>
    <dgm:cxn modelId="{615C8F37-E0FE-46B5-8A54-044CCBEAC98A}" type="presOf" srcId="{B91A63E9-C965-4DDC-A454-F2B489DC2E49}" destId="{F9AF3A99-AE99-44D6-8DC6-57E90D064A6E}" srcOrd="0" destOrd="0" presId="urn:microsoft.com/office/officeart/2005/8/layout/hierarchy3"/>
    <dgm:cxn modelId="{1001003D-40A2-4486-AF6C-3624E30C313D}" srcId="{8319E629-C3EB-4178-A532-5536AC9DD844}" destId="{C62E1159-4BC5-4519-991B-41A7809AB5A8}" srcOrd="1" destOrd="0" parTransId="{BDD6101B-8E53-45EE-A4AD-1FC6DD3E908A}" sibTransId="{54C998D0-012F-4B90-A889-13A962A662D8}"/>
    <dgm:cxn modelId="{D729893D-011A-4514-AF4A-407B18ABB68D}" type="presOf" srcId="{09090AD9-A03A-4DC1-B484-E70C50501B67}" destId="{DF0CDB95-3617-4347-8E58-96613155B444}" srcOrd="0" destOrd="0" presId="urn:microsoft.com/office/officeart/2005/8/layout/hierarchy3"/>
    <dgm:cxn modelId="{96E43541-BE7D-4B9C-8CF0-D2847BF44EE4}" type="presOf" srcId="{0994682B-EF09-4BA9-AA29-C23EE5C4F0CE}" destId="{2073254E-4FA1-4C72-827F-679BD0F1D608}" srcOrd="0" destOrd="0" presId="urn:microsoft.com/office/officeart/2005/8/layout/hierarchy3"/>
    <dgm:cxn modelId="{251D6046-57E9-47B2-A085-9CFD65119C62}" type="presOf" srcId="{695DC28E-1DCF-4316-9905-1477721308AA}" destId="{5BAFE130-DE9D-4798-A980-4FE71D2F63A0}" srcOrd="0" destOrd="0" presId="urn:microsoft.com/office/officeart/2005/8/layout/hierarchy3"/>
    <dgm:cxn modelId="{35F3F550-F4EA-478A-86C9-5F4164800F2E}" type="presOf" srcId="{C62E1159-4BC5-4519-991B-41A7809AB5A8}" destId="{1F64CCB4-E828-4B73-A49A-A5DAE4F4050B}" srcOrd="0" destOrd="0" presId="urn:microsoft.com/office/officeart/2005/8/layout/hierarchy3"/>
    <dgm:cxn modelId="{D3A31752-45EE-487F-8BA3-68D2D59D4929}" type="presOf" srcId="{BDD6101B-8E53-45EE-A4AD-1FC6DD3E908A}" destId="{6408AD4A-5D5E-42FC-8CAC-AE3556F03BAA}" srcOrd="0" destOrd="0" presId="urn:microsoft.com/office/officeart/2005/8/layout/hierarchy3"/>
    <dgm:cxn modelId="{EFDACC55-F90D-44AA-8429-BD0402A92B42}" type="presOf" srcId="{D89D00C8-C72F-46EE-AB42-5DD9F1C4E1AE}" destId="{EDE5316B-633F-48AB-986D-846AE83490C7}" srcOrd="0" destOrd="0" presId="urn:microsoft.com/office/officeart/2005/8/layout/hierarchy3"/>
    <dgm:cxn modelId="{0D4A28A4-6C9F-4BB3-ADFC-C072681EF167}" type="presOf" srcId="{8319E629-C3EB-4178-A532-5536AC9DD844}" destId="{FA6030C9-17D6-4C4B-942C-1649AE1D5BAA}" srcOrd="1" destOrd="0" presId="urn:microsoft.com/office/officeart/2005/8/layout/hierarchy3"/>
    <dgm:cxn modelId="{F4C811AC-F5A2-44AA-AB16-9B78904554C6}" type="presOf" srcId="{2F7881A4-3ECA-4AFF-9CDA-B8A4C603BBA3}" destId="{38A83D63-4421-45E0-9AA4-9FAC3874F6E5}" srcOrd="0" destOrd="0" presId="urn:microsoft.com/office/officeart/2005/8/layout/hierarchy3"/>
    <dgm:cxn modelId="{9E6067AE-5AD1-406B-9004-BFAF85C5E158}" srcId="{A457B8B7-EC89-43BF-A144-88117829A974}" destId="{D89D00C8-C72F-46EE-AB42-5DD9F1C4E1AE}" srcOrd="1" destOrd="0" parTransId="{26BD2C31-4C6C-4082-BCA8-CEC23A633444}" sibTransId="{560F4B31-F20D-4B6F-81ED-F22CED68AFC9}"/>
    <dgm:cxn modelId="{95E573B1-C921-4D29-B374-40F59849700A}" type="presOf" srcId="{A457B8B7-EC89-43BF-A144-88117829A974}" destId="{45596FEF-92BC-4FB0-B82A-CF07289DA4C4}" srcOrd="0" destOrd="0" presId="urn:microsoft.com/office/officeart/2005/8/layout/hierarchy3"/>
    <dgm:cxn modelId="{04D66CBC-DD13-4105-9ED0-B30D7E6EC8AF}" srcId="{695DC28E-1DCF-4316-9905-1477721308AA}" destId="{8319E629-C3EB-4178-A532-5536AC9DD844}" srcOrd="1" destOrd="0" parTransId="{CD2F0BE5-095B-46E0-9BFD-B07BDC2A6C4B}" sibTransId="{A532A253-D141-404A-8411-7311E5B6AD11}"/>
    <dgm:cxn modelId="{59EA02C3-441F-44DB-86CC-880F9F578386}" type="presOf" srcId="{5B027E59-F187-4D3A-A7E7-AA677D1EAB56}" destId="{467888F8-35E0-43A9-A770-F7FA5BA30D3B}" srcOrd="0" destOrd="0" presId="urn:microsoft.com/office/officeart/2005/8/layout/hierarchy3"/>
    <dgm:cxn modelId="{60BED5C6-2695-43B3-907B-F58E0EF9E0CF}" type="presOf" srcId="{A457B8B7-EC89-43BF-A144-88117829A974}" destId="{774D6354-5571-48A9-A4D2-1542C61CEF06}" srcOrd="1" destOrd="0" presId="urn:microsoft.com/office/officeart/2005/8/layout/hierarchy3"/>
    <dgm:cxn modelId="{29B331DB-F258-43F0-AFD5-BDB9C1DC5C5D}" srcId="{695DC28E-1DCF-4316-9905-1477721308AA}" destId="{A457B8B7-EC89-43BF-A144-88117829A974}" srcOrd="0" destOrd="0" parTransId="{E8A4C20F-7EB4-424E-9F0C-536317ED1A4D}" sibTransId="{4BD4C8C5-3B0E-411F-A736-61D86283EF72}"/>
    <dgm:cxn modelId="{9F809EDE-CBBE-44EA-A7CB-7A01034E12B6}" type="presOf" srcId="{A8D14644-1C33-4360-85F3-C848FBB57940}" destId="{BB6892A2-0E9B-4421-8AA4-2982E6D437B1}" srcOrd="0" destOrd="0" presId="urn:microsoft.com/office/officeart/2005/8/layout/hierarchy3"/>
    <dgm:cxn modelId="{117927EA-1920-42AE-85DF-E1F31E7B1798}" type="presOf" srcId="{8319E629-C3EB-4178-A532-5536AC9DD844}" destId="{7F48E5EA-5FA5-4716-8AB6-68C450A41017}" srcOrd="0" destOrd="0" presId="urn:microsoft.com/office/officeart/2005/8/layout/hierarchy3"/>
    <dgm:cxn modelId="{55CDD4F3-1BDB-4F25-B098-009AAD78FE79}" srcId="{8319E629-C3EB-4178-A532-5536AC9DD844}" destId="{0994682B-EF09-4BA9-AA29-C23EE5C4F0CE}" srcOrd="0" destOrd="0" parTransId="{B91A63E9-C965-4DDC-A454-F2B489DC2E49}" sibTransId="{CE60C941-9BC5-4AE7-8A2A-9773DA038D6C}"/>
    <dgm:cxn modelId="{02ED7EFE-874F-4351-9B41-73EC56F59CB8}" type="presOf" srcId="{13471597-4A56-4B9D-82F7-294E4AFEF5CE}" destId="{8FE5D0BA-1E61-4D77-908E-7EBAA783F085}" srcOrd="0" destOrd="0" presId="urn:microsoft.com/office/officeart/2005/8/layout/hierarchy3"/>
    <dgm:cxn modelId="{D757D627-68B6-44F4-916B-68A2F095905D}" type="presParOf" srcId="{5BAFE130-DE9D-4798-A980-4FE71D2F63A0}" destId="{529C9CDF-AFEB-4634-AD2F-710B739BAD3A}" srcOrd="0" destOrd="0" presId="urn:microsoft.com/office/officeart/2005/8/layout/hierarchy3"/>
    <dgm:cxn modelId="{CD514AA2-DDF4-402D-ADE1-F7D1350D10DB}" type="presParOf" srcId="{529C9CDF-AFEB-4634-AD2F-710B739BAD3A}" destId="{63433741-991A-4B71-9F67-0BE01F341CB7}" srcOrd="0" destOrd="0" presId="urn:microsoft.com/office/officeart/2005/8/layout/hierarchy3"/>
    <dgm:cxn modelId="{7D0D51A6-45FC-42E4-9014-1417DA4FAEDE}" type="presParOf" srcId="{63433741-991A-4B71-9F67-0BE01F341CB7}" destId="{45596FEF-92BC-4FB0-B82A-CF07289DA4C4}" srcOrd="0" destOrd="0" presId="urn:microsoft.com/office/officeart/2005/8/layout/hierarchy3"/>
    <dgm:cxn modelId="{C79B17A1-35F6-488C-82F9-A058B3A868CF}" type="presParOf" srcId="{63433741-991A-4B71-9F67-0BE01F341CB7}" destId="{774D6354-5571-48A9-A4D2-1542C61CEF06}" srcOrd="1" destOrd="0" presId="urn:microsoft.com/office/officeart/2005/8/layout/hierarchy3"/>
    <dgm:cxn modelId="{B6C8B6F8-ECD4-4DBA-8568-01E12AB27EDA}" type="presParOf" srcId="{529C9CDF-AFEB-4634-AD2F-710B739BAD3A}" destId="{B8411AB6-2125-478C-9793-414090C090CA}" srcOrd="1" destOrd="0" presId="urn:microsoft.com/office/officeart/2005/8/layout/hierarchy3"/>
    <dgm:cxn modelId="{EA1E2D64-DCBA-46B7-BEC3-914272469706}" type="presParOf" srcId="{B8411AB6-2125-478C-9793-414090C090CA}" destId="{BB6892A2-0E9B-4421-8AA4-2982E6D437B1}" srcOrd="0" destOrd="0" presId="urn:microsoft.com/office/officeart/2005/8/layout/hierarchy3"/>
    <dgm:cxn modelId="{CCC2469D-E91D-4CC5-A6B0-0CB95A417E65}" type="presParOf" srcId="{B8411AB6-2125-478C-9793-414090C090CA}" destId="{DF0CDB95-3617-4347-8E58-96613155B444}" srcOrd="1" destOrd="0" presId="urn:microsoft.com/office/officeart/2005/8/layout/hierarchy3"/>
    <dgm:cxn modelId="{94FEB7A4-C19A-4018-B404-07D65A2D13D2}" type="presParOf" srcId="{B8411AB6-2125-478C-9793-414090C090CA}" destId="{9F96BD5B-19A7-40AA-9A53-FF273969A3C8}" srcOrd="2" destOrd="0" presId="urn:microsoft.com/office/officeart/2005/8/layout/hierarchy3"/>
    <dgm:cxn modelId="{51E128D9-7CB0-4AC4-B6A3-454BB638FCC5}" type="presParOf" srcId="{B8411AB6-2125-478C-9793-414090C090CA}" destId="{EDE5316B-633F-48AB-986D-846AE83490C7}" srcOrd="3" destOrd="0" presId="urn:microsoft.com/office/officeart/2005/8/layout/hierarchy3"/>
    <dgm:cxn modelId="{D0EFA168-A98B-40AB-870E-16CEBCC04DE8}" type="presParOf" srcId="{B8411AB6-2125-478C-9793-414090C090CA}" destId="{467888F8-35E0-43A9-A770-F7FA5BA30D3B}" srcOrd="4" destOrd="0" presId="urn:microsoft.com/office/officeart/2005/8/layout/hierarchy3"/>
    <dgm:cxn modelId="{AB524B9C-2649-40FB-BD30-35A8D9028C16}" type="presParOf" srcId="{B8411AB6-2125-478C-9793-414090C090CA}" destId="{8FE5D0BA-1E61-4D77-908E-7EBAA783F085}" srcOrd="5" destOrd="0" presId="urn:microsoft.com/office/officeart/2005/8/layout/hierarchy3"/>
    <dgm:cxn modelId="{579953D5-17F9-42C0-BC72-76DE114AE984}" type="presParOf" srcId="{5BAFE130-DE9D-4798-A980-4FE71D2F63A0}" destId="{2F75F9C2-64C0-4BBB-88A8-AFE3A02EE53D}" srcOrd="1" destOrd="0" presId="urn:microsoft.com/office/officeart/2005/8/layout/hierarchy3"/>
    <dgm:cxn modelId="{BB8CA07D-4615-477B-9B16-C97A732F30FC}" type="presParOf" srcId="{2F75F9C2-64C0-4BBB-88A8-AFE3A02EE53D}" destId="{6146C454-2590-41BC-9629-57845D1E7C30}" srcOrd="0" destOrd="0" presId="urn:microsoft.com/office/officeart/2005/8/layout/hierarchy3"/>
    <dgm:cxn modelId="{744DA11D-27CD-461A-9286-E87F70116173}" type="presParOf" srcId="{6146C454-2590-41BC-9629-57845D1E7C30}" destId="{7F48E5EA-5FA5-4716-8AB6-68C450A41017}" srcOrd="0" destOrd="0" presId="urn:microsoft.com/office/officeart/2005/8/layout/hierarchy3"/>
    <dgm:cxn modelId="{0FC25848-20C5-4834-A280-1DACA952FB45}" type="presParOf" srcId="{6146C454-2590-41BC-9629-57845D1E7C30}" destId="{FA6030C9-17D6-4C4B-942C-1649AE1D5BAA}" srcOrd="1" destOrd="0" presId="urn:microsoft.com/office/officeart/2005/8/layout/hierarchy3"/>
    <dgm:cxn modelId="{BA2877BB-17DD-4FC7-A10B-201EC7CFDB53}" type="presParOf" srcId="{2F75F9C2-64C0-4BBB-88A8-AFE3A02EE53D}" destId="{307ECBDD-DF14-43AB-B5E8-3C3C84D07CF0}" srcOrd="1" destOrd="0" presId="urn:microsoft.com/office/officeart/2005/8/layout/hierarchy3"/>
    <dgm:cxn modelId="{2882EA22-E55E-4CA6-865A-638E91032977}" type="presParOf" srcId="{307ECBDD-DF14-43AB-B5E8-3C3C84D07CF0}" destId="{F9AF3A99-AE99-44D6-8DC6-57E90D064A6E}" srcOrd="0" destOrd="0" presId="urn:microsoft.com/office/officeart/2005/8/layout/hierarchy3"/>
    <dgm:cxn modelId="{8E0CBEB7-D9A9-40F9-8800-E594616ED3AD}" type="presParOf" srcId="{307ECBDD-DF14-43AB-B5E8-3C3C84D07CF0}" destId="{2073254E-4FA1-4C72-827F-679BD0F1D608}" srcOrd="1" destOrd="0" presId="urn:microsoft.com/office/officeart/2005/8/layout/hierarchy3"/>
    <dgm:cxn modelId="{F7F10A50-30C3-4E84-9DCA-A918E932A478}" type="presParOf" srcId="{307ECBDD-DF14-43AB-B5E8-3C3C84D07CF0}" destId="{6408AD4A-5D5E-42FC-8CAC-AE3556F03BAA}" srcOrd="2" destOrd="0" presId="urn:microsoft.com/office/officeart/2005/8/layout/hierarchy3"/>
    <dgm:cxn modelId="{2CDA2D73-C2EE-478A-8263-780D92A41B77}" type="presParOf" srcId="{307ECBDD-DF14-43AB-B5E8-3C3C84D07CF0}" destId="{1F64CCB4-E828-4B73-A49A-A5DAE4F4050B}" srcOrd="3" destOrd="0" presId="urn:microsoft.com/office/officeart/2005/8/layout/hierarchy3"/>
    <dgm:cxn modelId="{16957E6B-EB19-4463-87AD-262A43FA1B61}" type="presParOf" srcId="{307ECBDD-DF14-43AB-B5E8-3C3C84D07CF0}" destId="{38A83D63-4421-45E0-9AA4-9FAC3874F6E5}" srcOrd="4" destOrd="0" presId="urn:microsoft.com/office/officeart/2005/8/layout/hierarchy3"/>
    <dgm:cxn modelId="{04311C24-4C05-4B81-8FED-88204B7E0D7C}" type="presParOf" srcId="{307ECBDD-DF14-43AB-B5E8-3C3C84D07CF0}" destId="{7C661F13-153F-4916-817C-A7B113E3BD63}"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4C7B83E1-8666-4CE6-87A1-838FF7604A81}">
      <dgm:prSet phldrT="[Text]"/>
      <dgm:spPr/>
      <dgm:t>
        <a:bodyPr/>
        <a:lstStyle/>
        <a:p>
          <a:r>
            <a:rPr lang="en-US" dirty="0"/>
            <a:t>Submit</a:t>
          </a:r>
          <a:br>
            <a:rPr lang="en-US" dirty="0"/>
          </a:br>
          <a:r>
            <a:rPr lang="en-US" dirty="0"/>
            <a:t>"Delete Widget"</a:t>
          </a:r>
          <a:br>
            <a:rPr lang="en-US" dirty="0"/>
          </a:br>
          <a:r>
            <a:rPr lang="en-US" dirty="0"/>
            <a:t>form</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3">
        <dgm:presLayoutVars>
          <dgm:bulletEnabled val="1"/>
        </dgm:presLayoutVars>
      </dgm:prSet>
      <dgm:spPr/>
    </dgm:pt>
    <dgm:pt modelId="{CBDF44EE-257B-4B0C-8824-5E2D8D4FD529}" type="pres">
      <dgm:prSet presAssocID="{6A2DDF8B-BBED-47A4-889C-B73A5AAF16FD}" presName="sibTrans" presStyleLbl="sibTrans2D1" presStyleIdx="0" presStyleCnt="2"/>
      <dgm:spPr/>
    </dgm:pt>
    <dgm:pt modelId="{6B3807A8-C37A-4068-8BAF-EB87B83B4806}" type="pres">
      <dgm:prSet presAssocID="{6A2DDF8B-BBED-47A4-889C-B73A5AAF16FD}" presName="connectorText" presStyleLbl="sibTrans2D1" presStyleIdx="0" presStyleCnt="2"/>
      <dgm:spPr/>
    </dgm:pt>
    <dgm:pt modelId="{C6FE8F00-F33F-4061-B64A-AEA4244BFC95}" type="pres">
      <dgm:prSet presAssocID="{35DCEF2A-8E5B-4172-BD61-E971FAA88F83}" presName="node" presStyleLbl="node1" presStyleIdx="1" presStyleCnt="3">
        <dgm:presLayoutVars>
          <dgm:bulletEnabled val="1"/>
        </dgm:presLayoutVars>
      </dgm:prSet>
      <dgm:spPr/>
    </dgm:pt>
    <dgm:pt modelId="{96379B15-4972-4CC2-B881-4718B59AA52A}" type="pres">
      <dgm:prSet presAssocID="{BC2145A8-F4F4-4D99-AF88-2C0AB773F3BE}" presName="sibTrans" presStyleLbl="sibTrans2D1" presStyleIdx="1" presStyleCnt="2"/>
      <dgm:spPr/>
    </dgm:pt>
    <dgm:pt modelId="{E36369FF-AB02-4535-BC90-F392567EC690}" type="pres">
      <dgm:prSet presAssocID="{BC2145A8-F4F4-4D99-AF88-2C0AB773F3BE}" presName="connectorText" presStyleLbl="sibTrans2D1" presStyleIdx="1" presStyleCnt="2"/>
      <dgm:spPr/>
    </dgm:pt>
    <dgm:pt modelId="{A13840A4-6575-43EA-A89A-F4D3332B066E}" type="pres">
      <dgm:prSet presAssocID="{4C7B83E1-8666-4CE6-87A1-838FF7604A81}" presName="node" presStyleLbl="node1" presStyleIdx="2" presStyleCnt="3">
        <dgm:presLayoutVars>
          <dgm:bulletEnabled val="1"/>
        </dgm:presLayoutVars>
      </dgm:prSet>
      <dgm:spPr/>
    </dgm:pt>
  </dgm:ptLst>
  <dgm:cxnLst>
    <dgm:cxn modelId="{A53F3D17-E166-4918-B658-AC12A01C5E32}" type="presOf" srcId="{F0DB78EA-CD2F-4432-B6E2-BCDD6A7D10BF}" destId="{086C78EF-220B-44AA-875C-4208A7165EC6}" srcOrd="0" destOrd="0" presId="urn:microsoft.com/office/officeart/2005/8/layout/process1"/>
    <dgm:cxn modelId="{E53A7F22-ED78-4694-A28A-C2BE031C7951}" type="presOf" srcId="{500EC13B-B931-4847-83A1-59AE989E566A}" destId="{967E0B53-A639-471C-BEFB-9706D9319530}" srcOrd="0" destOrd="0" presId="urn:microsoft.com/office/officeart/2005/8/layout/process1"/>
    <dgm:cxn modelId="{41350525-7023-487D-9AA7-88803E1D0FDA}" type="presOf" srcId="{BC2145A8-F4F4-4D99-AF88-2C0AB773F3BE}" destId="{E36369FF-AB02-4535-BC90-F392567EC690}" srcOrd="1" destOrd="0" presId="urn:microsoft.com/office/officeart/2005/8/layout/process1"/>
    <dgm:cxn modelId="{CDF51160-5929-4182-AEE0-C3891AC99859}" type="presOf" srcId="{6A2DDF8B-BBED-47A4-889C-B73A5AAF16FD}" destId="{CBDF44EE-257B-4B0C-8824-5E2D8D4FD529}"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EFC55542-5CD4-40B5-B5E7-0667FFB26CFE}" type="presOf" srcId="{35DCEF2A-8E5B-4172-BD61-E971FAA88F83}" destId="{C6FE8F00-F33F-4061-B64A-AEA4244BFC95}" srcOrd="0" destOrd="0" presId="urn:microsoft.com/office/officeart/2005/8/layout/process1"/>
    <dgm:cxn modelId="{CEF87644-9C56-40D6-83E7-C074CE099962}" type="presOf" srcId="{6A2DDF8B-BBED-47A4-889C-B73A5AAF16FD}" destId="{6B3807A8-C37A-4068-8BAF-EB87B83B4806}" srcOrd="1" destOrd="0" presId="urn:microsoft.com/office/officeart/2005/8/layout/process1"/>
    <dgm:cxn modelId="{5D9FAC66-65A0-48E9-804A-00A63A06B564}" type="presOf" srcId="{4C7B83E1-8666-4CE6-87A1-838FF7604A81}" destId="{A13840A4-6575-43EA-A89A-F4D3332B066E}" srcOrd="0" destOrd="0" presId="urn:microsoft.com/office/officeart/2005/8/layout/process1"/>
    <dgm:cxn modelId="{EF5B3049-2A88-4A86-8B80-4B79B71A02E3}" srcId="{F0DB78EA-CD2F-4432-B6E2-BCDD6A7D10BF}" destId="{500EC13B-B931-4847-83A1-59AE989E566A}" srcOrd="0" destOrd="0" parTransId="{06C3E62D-4A0A-4CE9-AE6E-89350EE97A7C}" sibTransId="{6A2DDF8B-BBED-47A4-889C-B73A5AAF16FD}"/>
    <dgm:cxn modelId="{92FE74D1-4C98-4DFA-8339-9C69498280FE}" type="presOf" srcId="{BC2145A8-F4F4-4D99-AF88-2C0AB773F3BE}" destId="{96379B15-4972-4CC2-B881-4718B59AA52A}"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4D0D6558-3F38-4B1B-8724-2DAFED285451}" type="presParOf" srcId="{086C78EF-220B-44AA-875C-4208A7165EC6}" destId="{967E0B53-A639-471C-BEFB-9706D9319530}" srcOrd="0" destOrd="0" presId="urn:microsoft.com/office/officeart/2005/8/layout/process1"/>
    <dgm:cxn modelId="{C4E90D5C-EBE3-45F9-996F-BBB727566F24}" type="presParOf" srcId="{086C78EF-220B-44AA-875C-4208A7165EC6}" destId="{CBDF44EE-257B-4B0C-8824-5E2D8D4FD529}" srcOrd="1" destOrd="0" presId="urn:microsoft.com/office/officeart/2005/8/layout/process1"/>
    <dgm:cxn modelId="{1621A53A-6209-4B65-962E-D190273903C7}" type="presParOf" srcId="{CBDF44EE-257B-4B0C-8824-5E2D8D4FD529}" destId="{6B3807A8-C37A-4068-8BAF-EB87B83B4806}" srcOrd="0" destOrd="0" presId="urn:microsoft.com/office/officeart/2005/8/layout/process1"/>
    <dgm:cxn modelId="{AF1FB6A7-3FCC-466A-9B5D-6EF662C8F4C1}" type="presParOf" srcId="{086C78EF-220B-44AA-875C-4208A7165EC6}" destId="{C6FE8F00-F33F-4061-B64A-AEA4244BFC95}" srcOrd="2" destOrd="0" presId="urn:microsoft.com/office/officeart/2005/8/layout/process1"/>
    <dgm:cxn modelId="{D2C68FDF-3508-496C-9039-002A7E27BD8B}" type="presParOf" srcId="{086C78EF-220B-44AA-875C-4208A7165EC6}" destId="{96379B15-4972-4CC2-B881-4718B59AA52A}" srcOrd="3" destOrd="0" presId="urn:microsoft.com/office/officeart/2005/8/layout/process1"/>
    <dgm:cxn modelId="{69437E89-8EA9-4E40-B610-283ED0C49A16}" type="presParOf" srcId="{96379B15-4972-4CC2-B881-4718B59AA52A}" destId="{E36369FF-AB02-4535-BC90-F392567EC690}" srcOrd="0" destOrd="0" presId="urn:microsoft.com/office/officeart/2005/8/layout/process1"/>
    <dgm:cxn modelId="{4F3DB8B0-0C1F-4857-AE78-07E88F3D665A}" type="presParOf" srcId="{086C78EF-220B-44AA-875C-4208A7165EC6}" destId="{A13840A4-6575-43EA-A89A-F4D3332B066E}"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868F5101-3F42-412A-8342-89672BAFD290}">
      <dgm:prSet phldrT="[Text]"/>
      <dgm:spPr/>
      <dgm:t>
        <a:bodyPr/>
        <a:lstStyle/>
        <a:p>
          <a:r>
            <a:rPr lang="en-US" dirty="0"/>
            <a:t>Submit</a:t>
          </a:r>
          <a:br>
            <a:rPr lang="en-US" dirty="0"/>
          </a:br>
          <a:r>
            <a:rPr lang="en-US" dirty="0"/>
            <a:t>"Delete Widget"</a:t>
          </a:r>
          <a:br>
            <a:rPr lang="en-US" dirty="0"/>
          </a:br>
          <a:r>
            <a:rPr lang="en-US" dirty="0"/>
            <a:t>form</a:t>
          </a:r>
        </a:p>
      </dgm:t>
    </dgm:pt>
    <dgm:pt modelId="{1BB70B36-0EEB-40EA-B083-A475740A1822}" type="parTrans" cxnId="{E1406B8F-BD26-4709-99F6-71A2FF95BFFD}">
      <dgm:prSet/>
      <dgm:spPr/>
      <dgm:t>
        <a:bodyPr/>
        <a:lstStyle/>
        <a:p>
          <a:endParaRPr lang="en-US"/>
        </a:p>
      </dgm:t>
    </dgm:pt>
    <dgm:pt modelId="{58D24977-6203-4755-BD52-1CDC786543BF}" type="sibTrans" cxnId="{E1406B8F-BD26-4709-99F6-71A2FF95BFFD}">
      <dgm:prSet/>
      <dgm:spPr/>
      <dgm:t>
        <a:bodyPr/>
        <a:lstStyle/>
        <a:p>
          <a:endParaRPr lang="en-US"/>
        </a:p>
      </dgm:t>
    </dgm:pt>
    <dgm:pt modelId="{4C7B83E1-8666-4CE6-87A1-838FF7604A81}">
      <dgm:prSet phldrT="[Text]"/>
      <dgm:spPr/>
      <dgm:t>
        <a:bodyPr/>
        <a:lstStyle/>
        <a:p>
          <a:r>
            <a:rPr lang="en-US"/>
            <a:t>Use Widget in </a:t>
          </a:r>
          <a:r>
            <a:rPr lang="en-US" dirty="0"/>
            <a:t>App</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4">
        <dgm:presLayoutVars>
          <dgm:bulletEnabled val="1"/>
        </dgm:presLayoutVars>
      </dgm:prSet>
      <dgm:spPr/>
    </dgm:pt>
    <dgm:pt modelId="{CBDF44EE-257B-4B0C-8824-5E2D8D4FD529}" type="pres">
      <dgm:prSet presAssocID="{6A2DDF8B-BBED-47A4-889C-B73A5AAF16FD}" presName="sibTrans" presStyleLbl="sibTrans2D1" presStyleIdx="0" presStyleCnt="3"/>
      <dgm:spPr/>
    </dgm:pt>
    <dgm:pt modelId="{6B3807A8-C37A-4068-8BAF-EB87B83B4806}" type="pres">
      <dgm:prSet presAssocID="{6A2DDF8B-BBED-47A4-889C-B73A5AAF16FD}" presName="connectorText" presStyleLbl="sibTrans2D1" presStyleIdx="0" presStyleCnt="3"/>
      <dgm:spPr/>
    </dgm:pt>
    <dgm:pt modelId="{C6FE8F00-F33F-4061-B64A-AEA4244BFC95}" type="pres">
      <dgm:prSet presAssocID="{35DCEF2A-8E5B-4172-BD61-E971FAA88F83}" presName="node" presStyleLbl="node1" presStyleIdx="1" presStyleCnt="4">
        <dgm:presLayoutVars>
          <dgm:bulletEnabled val="1"/>
        </dgm:presLayoutVars>
      </dgm:prSet>
      <dgm:spPr/>
    </dgm:pt>
    <dgm:pt modelId="{96379B15-4972-4CC2-B881-4718B59AA52A}" type="pres">
      <dgm:prSet presAssocID="{BC2145A8-F4F4-4D99-AF88-2C0AB773F3BE}" presName="sibTrans" presStyleLbl="sibTrans2D1" presStyleIdx="1" presStyleCnt="3"/>
      <dgm:spPr/>
    </dgm:pt>
    <dgm:pt modelId="{E36369FF-AB02-4535-BC90-F392567EC690}" type="pres">
      <dgm:prSet presAssocID="{BC2145A8-F4F4-4D99-AF88-2C0AB773F3BE}" presName="connectorText" presStyleLbl="sibTrans2D1" presStyleIdx="1" presStyleCnt="3"/>
      <dgm:spPr/>
    </dgm:pt>
    <dgm:pt modelId="{A13840A4-6575-43EA-A89A-F4D3332B066E}" type="pres">
      <dgm:prSet presAssocID="{4C7B83E1-8666-4CE6-87A1-838FF7604A81}" presName="node" presStyleLbl="node1" presStyleIdx="2" presStyleCnt="4" custLinFactNeighborY="-96875">
        <dgm:presLayoutVars>
          <dgm:bulletEnabled val="1"/>
        </dgm:presLayoutVars>
      </dgm:prSet>
      <dgm:spPr/>
    </dgm:pt>
    <dgm:pt modelId="{8486DEDB-9FC6-44F6-B502-146BEE8B4B4A}" type="pres">
      <dgm:prSet presAssocID="{0B598F78-BBD3-46EC-BD48-403CFE29171A}" presName="sibTrans" presStyleLbl="sibTrans2D1" presStyleIdx="2" presStyleCnt="3"/>
      <dgm:spPr/>
    </dgm:pt>
    <dgm:pt modelId="{4C0B6300-FB6D-4568-9D66-868B5053342B}" type="pres">
      <dgm:prSet presAssocID="{0B598F78-BBD3-46EC-BD48-403CFE29171A}" presName="connectorText" presStyleLbl="sibTrans2D1" presStyleIdx="2" presStyleCnt="3"/>
      <dgm:spPr/>
    </dgm:pt>
    <dgm:pt modelId="{2EF54268-209F-4FF4-BF08-BDA33BA2DD0B}" type="pres">
      <dgm:prSet presAssocID="{868F5101-3F42-412A-8342-89672BAFD290}" presName="node" presStyleLbl="node1" presStyleIdx="3" presStyleCnt="4">
        <dgm:presLayoutVars>
          <dgm:bulletEnabled val="1"/>
        </dgm:presLayoutVars>
      </dgm:prSet>
      <dgm:spPr/>
    </dgm:pt>
  </dgm:ptLst>
  <dgm:cxnLst>
    <dgm:cxn modelId="{9652FE09-F4CA-4031-8825-1585F02C4DCE}" type="presOf" srcId="{BC2145A8-F4F4-4D99-AF88-2C0AB773F3BE}" destId="{E36369FF-AB02-4535-BC90-F392567EC690}" srcOrd="1" destOrd="0" presId="urn:microsoft.com/office/officeart/2005/8/layout/process1"/>
    <dgm:cxn modelId="{FF794612-B62A-4409-BA7A-5FE068EFCC28}" type="presOf" srcId="{6A2DDF8B-BBED-47A4-889C-B73A5AAF16FD}" destId="{CBDF44EE-257B-4B0C-8824-5E2D8D4FD529}"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EF5B3049-2A88-4A86-8B80-4B79B71A02E3}" srcId="{F0DB78EA-CD2F-4432-B6E2-BCDD6A7D10BF}" destId="{500EC13B-B931-4847-83A1-59AE989E566A}" srcOrd="0" destOrd="0" parTransId="{06C3E62D-4A0A-4CE9-AE6E-89350EE97A7C}" sibTransId="{6A2DDF8B-BBED-47A4-889C-B73A5AAF16FD}"/>
    <dgm:cxn modelId="{0147CB49-F3D6-45B9-BDA5-86BDADEFD8EC}" type="presOf" srcId="{F0DB78EA-CD2F-4432-B6E2-BCDD6A7D10BF}" destId="{086C78EF-220B-44AA-875C-4208A7165EC6}" srcOrd="0" destOrd="0" presId="urn:microsoft.com/office/officeart/2005/8/layout/process1"/>
    <dgm:cxn modelId="{9FF01751-ECDB-4D85-9565-DAA34E50030E}" type="presOf" srcId="{4C7B83E1-8666-4CE6-87A1-838FF7604A81}" destId="{A13840A4-6575-43EA-A89A-F4D3332B066E}" srcOrd="0" destOrd="0" presId="urn:microsoft.com/office/officeart/2005/8/layout/process1"/>
    <dgm:cxn modelId="{AB1F127C-536A-4FA3-A814-18109BEE0A39}" type="presOf" srcId="{6A2DDF8B-BBED-47A4-889C-B73A5AAF16FD}" destId="{6B3807A8-C37A-4068-8BAF-EB87B83B4806}" srcOrd="1" destOrd="0" presId="urn:microsoft.com/office/officeart/2005/8/layout/process1"/>
    <dgm:cxn modelId="{E1406B8F-BD26-4709-99F6-71A2FF95BFFD}" srcId="{F0DB78EA-CD2F-4432-B6E2-BCDD6A7D10BF}" destId="{868F5101-3F42-412A-8342-89672BAFD290}" srcOrd="3" destOrd="0" parTransId="{1BB70B36-0EEB-40EA-B083-A475740A1822}" sibTransId="{58D24977-6203-4755-BD52-1CDC786543BF}"/>
    <dgm:cxn modelId="{4E00BF90-23F4-4693-8945-E81366639F11}" type="presOf" srcId="{500EC13B-B931-4847-83A1-59AE989E566A}" destId="{967E0B53-A639-471C-BEFB-9706D9319530}" srcOrd="0" destOrd="0" presId="urn:microsoft.com/office/officeart/2005/8/layout/process1"/>
    <dgm:cxn modelId="{B47CFDAB-5B4D-427F-97B4-91BA9B04A59A}" type="presOf" srcId="{868F5101-3F42-412A-8342-89672BAFD290}" destId="{2EF54268-209F-4FF4-BF08-BDA33BA2DD0B}" srcOrd="0" destOrd="0" presId="urn:microsoft.com/office/officeart/2005/8/layout/process1"/>
    <dgm:cxn modelId="{6F631DAD-C555-42A1-9827-29A7F52529EC}" type="presOf" srcId="{0B598F78-BBD3-46EC-BD48-403CFE29171A}" destId="{4C0B6300-FB6D-4568-9D66-868B5053342B}" srcOrd="1" destOrd="0" presId="urn:microsoft.com/office/officeart/2005/8/layout/process1"/>
    <dgm:cxn modelId="{057464B0-AFDE-4E78-837D-98AB1B4F8F5B}" type="presOf" srcId="{0B598F78-BBD3-46EC-BD48-403CFE29171A}" destId="{8486DEDB-9FC6-44F6-B502-146BEE8B4B4A}"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81261ED9-4C3F-44F2-B10B-656CDB936EAF}" type="presOf" srcId="{35DCEF2A-8E5B-4172-BD61-E971FAA88F83}" destId="{C6FE8F00-F33F-4061-B64A-AEA4244BFC95}" srcOrd="0" destOrd="0" presId="urn:microsoft.com/office/officeart/2005/8/layout/process1"/>
    <dgm:cxn modelId="{536CDADE-D8A1-4374-80A2-498FE8181017}" type="presOf" srcId="{BC2145A8-F4F4-4D99-AF88-2C0AB773F3BE}" destId="{96379B15-4972-4CC2-B881-4718B59AA52A}" srcOrd="0" destOrd="0" presId="urn:microsoft.com/office/officeart/2005/8/layout/process1"/>
    <dgm:cxn modelId="{337D0262-1A6B-4C0B-960B-C691797E91ED}" type="presParOf" srcId="{086C78EF-220B-44AA-875C-4208A7165EC6}" destId="{967E0B53-A639-471C-BEFB-9706D9319530}" srcOrd="0" destOrd="0" presId="urn:microsoft.com/office/officeart/2005/8/layout/process1"/>
    <dgm:cxn modelId="{5F32AF9A-2BE1-4537-82E0-477355298741}" type="presParOf" srcId="{086C78EF-220B-44AA-875C-4208A7165EC6}" destId="{CBDF44EE-257B-4B0C-8824-5E2D8D4FD529}" srcOrd="1" destOrd="0" presId="urn:microsoft.com/office/officeart/2005/8/layout/process1"/>
    <dgm:cxn modelId="{78C527A8-017F-4A91-A51E-8CD4E7AE231B}" type="presParOf" srcId="{CBDF44EE-257B-4B0C-8824-5E2D8D4FD529}" destId="{6B3807A8-C37A-4068-8BAF-EB87B83B4806}" srcOrd="0" destOrd="0" presId="urn:microsoft.com/office/officeart/2005/8/layout/process1"/>
    <dgm:cxn modelId="{77F9A632-4969-4EB5-A03A-D7791146966A}" type="presParOf" srcId="{086C78EF-220B-44AA-875C-4208A7165EC6}" destId="{C6FE8F00-F33F-4061-B64A-AEA4244BFC95}" srcOrd="2" destOrd="0" presId="urn:microsoft.com/office/officeart/2005/8/layout/process1"/>
    <dgm:cxn modelId="{1B972FE4-A677-450D-BA64-4910CC540216}" type="presParOf" srcId="{086C78EF-220B-44AA-875C-4208A7165EC6}" destId="{96379B15-4972-4CC2-B881-4718B59AA52A}" srcOrd="3" destOrd="0" presId="urn:microsoft.com/office/officeart/2005/8/layout/process1"/>
    <dgm:cxn modelId="{7C19C470-D312-44BC-9B5E-C8C1E22FAAA6}" type="presParOf" srcId="{96379B15-4972-4CC2-B881-4718B59AA52A}" destId="{E36369FF-AB02-4535-BC90-F392567EC690}" srcOrd="0" destOrd="0" presId="urn:microsoft.com/office/officeart/2005/8/layout/process1"/>
    <dgm:cxn modelId="{E27A3684-F784-4B68-82B6-1AABB709393C}" type="presParOf" srcId="{086C78EF-220B-44AA-875C-4208A7165EC6}" destId="{A13840A4-6575-43EA-A89A-F4D3332B066E}" srcOrd="4" destOrd="0" presId="urn:microsoft.com/office/officeart/2005/8/layout/process1"/>
    <dgm:cxn modelId="{F264F65A-3ADB-45EC-BA68-318AFF1F51B8}" type="presParOf" srcId="{086C78EF-220B-44AA-875C-4208A7165EC6}" destId="{8486DEDB-9FC6-44F6-B502-146BEE8B4B4A}" srcOrd="5" destOrd="0" presId="urn:microsoft.com/office/officeart/2005/8/layout/process1"/>
    <dgm:cxn modelId="{3D34D3CE-1895-41C6-B0A8-28F8878C0B97}" type="presParOf" srcId="{8486DEDB-9FC6-44F6-B502-146BEE8B4B4A}" destId="{4C0B6300-FB6D-4568-9D66-868B5053342B}" srcOrd="0" destOrd="0" presId="urn:microsoft.com/office/officeart/2005/8/layout/process1"/>
    <dgm:cxn modelId="{5B66AEA6-61E3-4C9E-A893-56B305ACBC31}" type="presParOf" srcId="{086C78EF-220B-44AA-875C-4208A7165EC6}" destId="{2EF54268-209F-4FF4-BF08-BDA33BA2DD0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868F5101-3F42-412A-8342-89672BAFD290}">
      <dgm:prSet phldrT="[Text]"/>
      <dgm:spPr/>
      <dgm:t>
        <a:bodyPr/>
        <a:lstStyle/>
        <a:p>
          <a:r>
            <a:rPr lang="en-US" dirty="0"/>
            <a:t>Submit</a:t>
          </a:r>
          <a:br>
            <a:rPr lang="en-US" dirty="0"/>
          </a:br>
          <a:r>
            <a:rPr lang="en-US" dirty="0"/>
            <a:t>"Delete Widget"</a:t>
          </a:r>
          <a:br>
            <a:rPr lang="en-US" dirty="0"/>
          </a:br>
          <a:r>
            <a:rPr lang="en-US" dirty="0"/>
            <a:t>form</a:t>
          </a:r>
        </a:p>
      </dgm:t>
    </dgm:pt>
    <dgm:pt modelId="{1BB70B36-0EEB-40EA-B083-A475740A1822}" type="parTrans" cxnId="{E1406B8F-BD26-4709-99F6-71A2FF95BFFD}">
      <dgm:prSet/>
      <dgm:spPr/>
      <dgm:t>
        <a:bodyPr/>
        <a:lstStyle/>
        <a:p>
          <a:endParaRPr lang="en-US"/>
        </a:p>
      </dgm:t>
    </dgm:pt>
    <dgm:pt modelId="{58D24977-6203-4755-BD52-1CDC786543BF}" type="sibTrans" cxnId="{E1406B8F-BD26-4709-99F6-71A2FF95BFFD}">
      <dgm:prSet/>
      <dgm:spPr/>
      <dgm:t>
        <a:bodyPr/>
        <a:lstStyle/>
        <a:p>
          <a:endParaRPr lang="en-US"/>
        </a:p>
      </dgm:t>
    </dgm:pt>
    <dgm:pt modelId="{4C7B83E1-8666-4CE6-87A1-838FF7604A81}">
      <dgm:prSet phldrT="[Text]"/>
      <dgm:spPr/>
      <dgm:t>
        <a:bodyPr/>
        <a:lstStyle/>
        <a:p>
          <a:r>
            <a:rPr lang="en-US" dirty="0"/>
            <a:t>Use</a:t>
          </a:r>
          <a:br>
            <a:rPr lang="en-US" dirty="0"/>
          </a:br>
          <a:r>
            <a:rPr lang="en-US" dirty="0"/>
            <a:t>Type 1 Widget</a:t>
          </a:r>
          <a:br>
            <a:rPr lang="en-US" dirty="0"/>
          </a:br>
          <a:r>
            <a:rPr lang="en-US" dirty="0"/>
            <a:t>in App</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4">
        <dgm:presLayoutVars>
          <dgm:bulletEnabled val="1"/>
        </dgm:presLayoutVars>
      </dgm:prSet>
      <dgm:spPr/>
    </dgm:pt>
    <dgm:pt modelId="{CBDF44EE-257B-4B0C-8824-5E2D8D4FD529}" type="pres">
      <dgm:prSet presAssocID="{6A2DDF8B-BBED-47A4-889C-B73A5AAF16FD}" presName="sibTrans" presStyleLbl="sibTrans2D1" presStyleIdx="0" presStyleCnt="3"/>
      <dgm:spPr/>
    </dgm:pt>
    <dgm:pt modelId="{6B3807A8-C37A-4068-8BAF-EB87B83B4806}" type="pres">
      <dgm:prSet presAssocID="{6A2DDF8B-BBED-47A4-889C-B73A5AAF16FD}" presName="connectorText" presStyleLbl="sibTrans2D1" presStyleIdx="0" presStyleCnt="3"/>
      <dgm:spPr/>
    </dgm:pt>
    <dgm:pt modelId="{C6FE8F00-F33F-4061-B64A-AEA4244BFC95}" type="pres">
      <dgm:prSet presAssocID="{35DCEF2A-8E5B-4172-BD61-E971FAA88F83}" presName="node" presStyleLbl="node1" presStyleIdx="1" presStyleCnt="4">
        <dgm:presLayoutVars>
          <dgm:bulletEnabled val="1"/>
        </dgm:presLayoutVars>
      </dgm:prSet>
      <dgm:spPr/>
    </dgm:pt>
    <dgm:pt modelId="{96379B15-4972-4CC2-B881-4718B59AA52A}" type="pres">
      <dgm:prSet presAssocID="{BC2145A8-F4F4-4D99-AF88-2C0AB773F3BE}" presName="sibTrans" presStyleLbl="sibTrans2D1" presStyleIdx="1" presStyleCnt="3"/>
      <dgm:spPr/>
    </dgm:pt>
    <dgm:pt modelId="{E36369FF-AB02-4535-BC90-F392567EC690}" type="pres">
      <dgm:prSet presAssocID="{BC2145A8-F4F4-4D99-AF88-2C0AB773F3BE}" presName="connectorText" presStyleLbl="sibTrans2D1" presStyleIdx="1" presStyleCnt="3"/>
      <dgm:spPr/>
    </dgm:pt>
    <dgm:pt modelId="{A13840A4-6575-43EA-A89A-F4D3332B066E}" type="pres">
      <dgm:prSet presAssocID="{4C7B83E1-8666-4CE6-87A1-838FF7604A81}" presName="node" presStyleLbl="node1" presStyleIdx="2" presStyleCnt="4" custLinFactNeighborY="-96875">
        <dgm:presLayoutVars>
          <dgm:bulletEnabled val="1"/>
        </dgm:presLayoutVars>
      </dgm:prSet>
      <dgm:spPr/>
    </dgm:pt>
    <dgm:pt modelId="{8486DEDB-9FC6-44F6-B502-146BEE8B4B4A}" type="pres">
      <dgm:prSet presAssocID="{0B598F78-BBD3-46EC-BD48-403CFE29171A}" presName="sibTrans" presStyleLbl="sibTrans2D1" presStyleIdx="2" presStyleCnt="3"/>
      <dgm:spPr/>
    </dgm:pt>
    <dgm:pt modelId="{4C0B6300-FB6D-4568-9D66-868B5053342B}" type="pres">
      <dgm:prSet presAssocID="{0B598F78-BBD3-46EC-BD48-403CFE29171A}" presName="connectorText" presStyleLbl="sibTrans2D1" presStyleIdx="2" presStyleCnt="3"/>
      <dgm:spPr/>
    </dgm:pt>
    <dgm:pt modelId="{2EF54268-209F-4FF4-BF08-BDA33BA2DD0B}" type="pres">
      <dgm:prSet presAssocID="{868F5101-3F42-412A-8342-89672BAFD290}" presName="node" presStyleLbl="node1" presStyleIdx="3" presStyleCnt="4">
        <dgm:presLayoutVars>
          <dgm:bulletEnabled val="1"/>
        </dgm:presLayoutVars>
      </dgm:prSet>
      <dgm:spPr/>
    </dgm:pt>
  </dgm:ptLst>
  <dgm:cxnLst>
    <dgm:cxn modelId="{6A6AAE5C-3D43-4E36-8628-3C26AE671BC3}" type="presOf" srcId="{0B598F78-BBD3-46EC-BD48-403CFE29171A}" destId="{8486DEDB-9FC6-44F6-B502-146BEE8B4B4A}"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7C762345-B7FE-4B42-A33D-A3B5A8E982F9}" type="presOf" srcId="{BC2145A8-F4F4-4D99-AF88-2C0AB773F3BE}" destId="{96379B15-4972-4CC2-B881-4718B59AA52A}" srcOrd="0" destOrd="0" presId="urn:microsoft.com/office/officeart/2005/8/layout/process1"/>
    <dgm:cxn modelId="{EF5B3049-2A88-4A86-8B80-4B79B71A02E3}" srcId="{F0DB78EA-CD2F-4432-B6E2-BCDD6A7D10BF}" destId="{500EC13B-B931-4847-83A1-59AE989E566A}" srcOrd="0" destOrd="0" parTransId="{06C3E62D-4A0A-4CE9-AE6E-89350EE97A7C}" sibTransId="{6A2DDF8B-BBED-47A4-889C-B73A5AAF16FD}"/>
    <dgm:cxn modelId="{0BF15555-0F2D-4452-A85E-E5E02EAECA35}" type="presOf" srcId="{868F5101-3F42-412A-8342-89672BAFD290}" destId="{2EF54268-209F-4FF4-BF08-BDA33BA2DD0B}" srcOrd="0" destOrd="0" presId="urn:microsoft.com/office/officeart/2005/8/layout/process1"/>
    <dgm:cxn modelId="{6C88627D-F288-46D6-AB71-8DCF6646478B}" type="presOf" srcId="{6A2DDF8B-BBED-47A4-889C-B73A5AAF16FD}" destId="{6B3807A8-C37A-4068-8BAF-EB87B83B4806}" srcOrd="1" destOrd="0" presId="urn:microsoft.com/office/officeart/2005/8/layout/process1"/>
    <dgm:cxn modelId="{FAC96687-B576-425B-A7CD-A569AC484BAE}" type="presOf" srcId="{0B598F78-BBD3-46EC-BD48-403CFE29171A}" destId="{4C0B6300-FB6D-4568-9D66-868B5053342B}" srcOrd="1" destOrd="0" presId="urn:microsoft.com/office/officeart/2005/8/layout/process1"/>
    <dgm:cxn modelId="{9619718A-D70E-4A3F-9D53-3A05E5E8260F}" type="presOf" srcId="{4C7B83E1-8666-4CE6-87A1-838FF7604A81}" destId="{A13840A4-6575-43EA-A89A-F4D3332B066E}" srcOrd="0" destOrd="0" presId="urn:microsoft.com/office/officeart/2005/8/layout/process1"/>
    <dgm:cxn modelId="{E1406B8F-BD26-4709-99F6-71A2FF95BFFD}" srcId="{F0DB78EA-CD2F-4432-B6E2-BCDD6A7D10BF}" destId="{868F5101-3F42-412A-8342-89672BAFD290}" srcOrd="3" destOrd="0" parTransId="{1BB70B36-0EEB-40EA-B083-A475740A1822}" sibTransId="{58D24977-6203-4755-BD52-1CDC786543BF}"/>
    <dgm:cxn modelId="{3F50E4B5-67D3-45A3-AE54-1918DC96E541}" type="presOf" srcId="{BC2145A8-F4F4-4D99-AF88-2C0AB773F3BE}" destId="{E36369FF-AB02-4535-BC90-F392567EC690}" srcOrd="1" destOrd="0" presId="urn:microsoft.com/office/officeart/2005/8/layout/process1"/>
    <dgm:cxn modelId="{0A6DDFCE-438F-45EA-9284-03AA8A4F9A88}" type="presOf" srcId="{35DCEF2A-8E5B-4172-BD61-E971FAA88F83}" destId="{C6FE8F00-F33F-4061-B64A-AEA4244BFC95}"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293857E0-3108-4FF0-B078-98B542938A4D}" type="presOf" srcId="{F0DB78EA-CD2F-4432-B6E2-BCDD6A7D10BF}" destId="{086C78EF-220B-44AA-875C-4208A7165EC6}" srcOrd="0" destOrd="0" presId="urn:microsoft.com/office/officeart/2005/8/layout/process1"/>
    <dgm:cxn modelId="{52E33FE5-BD52-4087-9B1C-4E33CE944F69}" type="presOf" srcId="{6A2DDF8B-BBED-47A4-889C-B73A5AAF16FD}" destId="{CBDF44EE-257B-4B0C-8824-5E2D8D4FD529}" srcOrd="0" destOrd="0" presId="urn:microsoft.com/office/officeart/2005/8/layout/process1"/>
    <dgm:cxn modelId="{AD86B1F8-6931-4BC9-9BE6-EEA9AC54A052}" type="presOf" srcId="{500EC13B-B931-4847-83A1-59AE989E566A}" destId="{967E0B53-A639-471C-BEFB-9706D9319530}" srcOrd="0" destOrd="0" presId="urn:microsoft.com/office/officeart/2005/8/layout/process1"/>
    <dgm:cxn modelId="{4508DDB4-E17C-4EB3-8C29-092CD2AD28BD}" type="presParOf" srcId="{086C78EF-220B-44AA-875C-4208A7165EC6}" destId="{967E0B53-A639-471C-BEFB-9706D9319530}" srcOrd="0" destOrd="0" presId="urn:microsoft.com/office/officeart/2005/8/layout/process1"/>
    <dgm:cxn modelId="{28F04AD3-AAD9-429D-9861-C888C4964325}" type="presParOf" srcId="{086C78EF-220B-44AA-875C-4208A7165EC6}" destId="{CBDF44EE-257B-4B0C-8824-5E2D8D4FD529}" srcOrd="1" destOrd="0" presId="urn:microsoft.com/office/officeart/2005/8/layout/process1"/>
    <dgm:cxn modelId="{581925E8-FA48-453F-9880-9C22EC17C01B}" type="presParOf" srcId="{CBDF44EE-257B-4B0C-8824-5E2D8D4FD529}" destId="{6B3807A8-C37A-4068-8BAF-EB87B83B4806}" srcOrd="0" destOrd="0" presId="urn:microsoft.com/office/officeart/2005/8/layout/process1"/>
    <dgm:cxn modelId="{B7104BD1-AB91-49B7-A265-AD6CC1C870DE}" type="presParOf" srcId="{086C78EF-220B-44AA-875C-4208A7165EC6}" destId="{C6FE8F00-F33F-4061-B64A-AEA4244BFC95}" srcOrd="2" destOrd="0" presId="urn:microsoft.com/office/officeart/2005/8/layout/process1"/>
    <dgm:cxn modelId="{68F2BFFD-3E9B-46F2-8E99-6F3E8C8577CA}" type="presParOf" srcId="{086C78EF-220B-44AA-875C-4208A7165EC6}" destId="{96379B15-4972-4CC2-B881-4718B59AA52A}" srcOrd="3" destOrd="0" presId="urn:microsoft.com/office/officeart/2005/8/layout/process1"/>
    <dgm:cxn modelId="{15F414E5-B2CB-4419-9D41-243D83E81CF5}" type="presParOf" srcId="{96379B15-4972-4CC2-B881-4718B59AA52A}" destId="{E36369FF-AB02-4535-BC90-F392567EC690}" srcOrd="0" destOrd="0" presId="urn:microsoft.com/office/officeart/2005/8/layout/process1"/>
    <dgm:cxn modelId="{E95D09D3-80B4-4ECD-9B56-7BB23154E638}" type="presParOf" srcId="{086C78EF-220B-44AA-875C-4208A7165EC6}" destId="{A13840A4-6575-43EA-A89A-F4D3332B066E}" srcOrd="4" destOrd="0" presId="urn:microsoft.com/office/officeart/2005/8/layout/process1"/>
    <dgm:cxn modelId="{DB2D70D8-3337-4FF1-9C31-9D86ACE8F525}" type="presParOf" srcId="{086C78EF-220B-44AA-875C-4208A7165EC6}" destId="{8486DEDB-9FC6-44F6-B502-146BEE8B4B4A}" srcOrd="5" destOrd="0" presId="urn:microsoft.com/office/officeart/2005/8/layout/process1"/>
    <dgm:cxn modelId="{D4763C16-0525-4DD0-ADCF-F94905B8F952}" type="presParOf" srcId="{8486DEDB-9FC6-44F6-B502-146BEE8B4B4A}" destId="{4C0B6300-FB6D-4568-9D66-868B5053342B}" srcOrd="0" destOrd="0" presId="urn:microsoft.com/office/officeart/2005/8/layout/process1"/>
    <dgm:cxn modelId="{03EFC78A-6F0B-4FFC-B51E-54895B6E40B4}" type="presParOf" srcId="{086C78EF-220B-44AA-875C-4208A7165EC6}" destId="{2EF54268-209F-4FF4-BF08-BDA33BA2DD0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C277BD-8102-4761-9FD9-0175C90933B2}">
      <dsp:nvSpPr>
        <dsp:cNvPr id="0" name=""/>
        <dsp:cNvSpPr/>
      </dsp:nvSpPr>
      <dsp:spPr>
        <a:xfrm>
          <a:off x="0" y="19072"/>
          <a:ext cx="7928708" cy="10080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marL="0" lvl="0" indent="0" algn="ctr" defTabSz="1555750">
            <a:lnSpc>
              <a:spcPct val="90000"/>
            </a:lnSpc>
            <a:spcBef>
              <a:spcPct val="0"/>
            </a:spcBef>
            <a:spcAft>
              <a:spcPct val="35000"/>
            </a:spcAft>
            <a:buNone/>
          </a:pPr>
          <a:r>
            <a:rPr lang="en-US" sz="3500" kern="1200" dirty="0"/>
            <a:t>Use </a:t>
          </a:r>
          <a:r>
            <a:rPr lang="en-US" sz="3500" b="1" kern="1200" dirty="0"/>
            <a:t>unit</a:t>
          </a:r>
          <a:r>
            <a:rPr lang="en-US" sz="3500" kern="1200" dirty="0"/>
            <a:t> tests for…</a:t>
          </a:r>
        </a:p>
      </dsp:txBody>
      <dsp:txXfrm>
        <a:off x="0" y="19072"/>
        <a:ext cx="7928708" cy="1008000"/>
      </dsp:txXfrm>
    </dsp:sp>
    <dsp:sp modelId="{C7C3699C-F28C-4687-9ECA-0DE94377622C}">
      <dsp:nvSpPr>
        <dsp:cNvPr id="0" name=""/>
        <dsp:cNvSpPr/>
      </dsp:nvSpPr>
      <dsp:spPr>
        <a:xfrm>
          <a:off x="0" y="1039703"/>
          <a:ext cx="7928708" cy="461160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en-US" sz="3500" kern="1200" dirty="0"/>
            <a:t>Validating computations</a:t>
          </a:r>
          <a:br>
            <a:rPr lang="en-US" sz="3500" kern="1200" dirty="0"/>
          </a:br>
          <a:endParaRPr lang="en-US" sz="3500" kern="1200" dirty="0"/>
        </a:p>
        <a:p>
          <a:pPr marL="285750" lvl="1" indent="-285750" algn="l" defTabSz="1555750">
            <a:lnSpc>
              <a:spcPct val="90000"/>
            </a:lnSpc>
            <a:spcBef>
              <a:spcPct val="0"/>
            </a:spcBef>
            <a:spcAft>
              <a:spcPct val="15000"/>
            </a:spcAft>
            <a:buChar char="•"/>
          </a:pPr>
          <a:r>
            <a:rPr lang="en-US" sz="3500" kern="1200" dirty="0"/>
            <a:t>Testing interactions between components (</a:t>
          </a:r>
          <a:r>
            <a:rPr lang="en-US" sz="3500" i="1" kern="1200" dirty="0"/>
            <a:t>using mocks</a:t>
          </a:r>
          <a:r>
            <a:rPr lang="en-US" sz="3500" i="0" kern="1200" dirty="0"/>
            <a:t>)</a:t>
          </a:r>
          <a:br>
            <a:rPr lang="en-US" sz="3500" kern="1200" dirty="0"/>
          </a:br>
          <a:endParaRPr lang="en-US" sz="3500" kern="1200" dirty="0"/>
        </a:p>
        <a:p>
          <a:pPr marL="285750" lvl="1" indent="-285750" algn="l" defTabSz="1555750">
            <a:lnSpc>
              <a:spcPct val="90000"/>
            </a:lnSpc>
            <a:spcBef>
              <a:spcPct val="0"/>
            </a:spcBef>
            <a:spcAft>
              <a:spcPct val="15000"/>
            </a:spcAft>
            <a:buChar char="•"/>
          </a:pPr>
          <a:r>
            <a:rPr lang="en-US" sz="3500" kern="1200" dirty="0"/>
            <a:t>TDD</a:t>
          </a:r>
          <a:br>
            <a:rPr lang="en-US" sz="3500" kern="1200" dirty="0"/>
          </a:br>
          <a:br>
            <a:rPr lang="en-US" sz="3500" kern="1200" dirty="0"/>
          </a:br>
          <a:endParaRPr lang="en-US" sz="3500" kern="1200" dirty="0"/>
        </a:p>
      </dsp:txBody>
      <dsp:txXfrm>
        <a:off x="0" y="1039703"/>
        <a:ext cx="7928708" cy="461160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4520"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39254" y="2151108"/>
        <a:ext cx="1907062" cy="1116450"/>
      </dsp:txXfrm>
    </dsp:sp>
    <dsp:sp modelId="{CBDF44EE-257B-4B0C-8824-5E2D8D4FD529}">
      <dsp:nvSpPr>
        <dsp:cNvPr id="0" name=""/>
        <dsp:cNvSpPr/>
      </dsp:nvSpPr>
      <dsp:spPr>
        <a:xfrm>
          <a:off x="2178704" y="2464243"/>
          <a:ext cx="419024"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78704" y="2562279"/>
        <a:ext cx="293317" cy="294107"/>
      </dsp:txXfrm>
    </dsp:sp>
    <dsp:sp modelId="{C6FE8F00-F33F-4061-B64A-AEA4244BFC95}">
      <dsp:nvSpPr>
        <dsp:cNvPr id="0" name=""/>
        <dsp:cNvSpPr/>
      </dsp:nvSpPr>
      <dsp:spPr>
        <a:xfrm>
          <a:off x="2771663"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806397" y="2151108"/>
        <a:ext cx="1907062" cy="1116450"/>
      </dsp:txXfrm>
    </dsp:sp>
    <dsp:sp modelId="{96379B15-4972-4CC2-B881-4718B59AA52A}">
      <dsp:nvSpPr>
        <dsp:cNvPr id="0" name=""/>
        <dsp:cNvSpPr/>
      </dsp:nvSpPr>
      <dsp:spPr>
        <a:xfrm rot="20247169">
          <a:off x="4928507" y="1884890"/>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933709" y="2009021"/>
        <a:ext cx="317592" cy="294107"/>
      </dsp:txXfrm>
    </dsp:sp>
    <dsp:sp modelId="{A13840A4-6575-43EA-A89A-F4D3332B066E}">
      <dsp:nvSpPr>
        <dsp:cNvPr id="0" name=""/>
        <dsp:cNvSpPr/>
      </dsp:nvSpPr>
      <dsp:spPr>
        <a:xfrm>
          <a:off x="5538806" y="967515"/>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Use</a:t>
          </a:r>
          <a:br>
            <a:rPr lang="en-US" sz="2000" kern="1200" dirty="0"/>
          </a:br>
          <a:r>
            <a:rPr lang="en-US" sz="2000" kern="1200" dirty="0"/>
            <a:t>Type 1 Widget</a:t>
          </a:r>
          <a:br>
            <a:rPr lang="en-US" sz="2000" kern="1200" dirty="0"/>
          </a:br>
          <a:r>
            <a:rPr lang="en-US" sz="2000" kern="1200" dirty="0"/>
            <a:t>in App</a:t>
          </a:r>
        </a:p>
      </dsp:txBody>
      <dsp:txXfrm>
        <a:off x="5573540" y="1002249"/>
        <a:ext cx="1907062" cy="1116450"/>
      </dsp:txXfrm>
    </dsp:sp>
    <dsp:sp modelId="{8486DEDB-9FC6-44F6-B502-146BEE8B4B4A}">
      <dsp:nvSpPr>
        <dsp:cNvPr id="0" name=""/>
        <dsp:cNvSpPr/>
      </dsp:nvSpPr>
      <dsp:spPr>
        <a:xfrm rot="1352831">
          <a:off x="7695650" y="1894738"/>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700852" y="1966679"/>
        <a:ext cx="317592" cy="294107"/>
      </dsp:txXfrm>
    </dsp:sp>
    <dsp:sp modelId="{2EF54268-209F-4FF4-BF08-BDA33BA2DD0B}">
      <dsp:nvSpPr>
        <dsp:cNvPr id="0" name=""/>
        <dsp:cNvSpPr/>
      </dsp:nvSpPr>
      <dsp:spPr>
        <a:xfrm>
          <a:off x="8305948"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8340682" y="2151108"/>
        <a:ext cx="1907062" cy="111645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4520"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39254" y="2151108"/>
        <a:ext cx="1907062" cy="1116450"/>
      </dsp:txXfrm>
    </dsp:sp>
    <dsp:sp modelId="{CBDF44EE-257B-4B0C-8824-5E2D8D4FD529}">
      <dsp:nvSpPr>
        <dsp:cNvPr id="0" name=""/>
        <dsp:cNvSpPr/>
      </dsp:nvSpPr>
      <dsp:spPr>
        <a:xfrm>
          <a:off x="2178704" y="2464243"/>
          <a:ext cx="419024"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78704" y="2562279"/>
        <a:ext cx="293317" cy="294107"/>
      </dsp:txXfrm>
    </dsp:sp>
    <dsp:sp modelId="{C6FE8F00-F33F-4061-B64A-AEA4244BFC95}">
      <dsp:nvSpPr>
        <dsp:cNvPr id="0" name=""/>
        <dsp:cNvSpPr/>
      </dsp:nvSpPr>
      <dsp:spPr>
        <a:xfrm>
          <a:off x="2771663"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806397" y="2151108"/>
        <a:ext cx="1907062" cy="1116450"/>
      </dsp:txXfrm>
    </dsp:sp>
    <dsp:sp modelId="{96379B15-4972-4CC2-B881-4718B59AA52A}">
      <dsp:nvSpPr>
        <dsp:cNvPr id="0" name=""/>
        <dsp:cNvSpPr/>
      </dsp:nvSpPr>
      <dsp:spPr>
        <a:xfrm rot="20247169">
          <a:off x="4928507" y="1884890"/>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933709" y="2009021"/>
        <a:ext cx="317592" cy="294107"/>
      </dsp:txXfrm>
    </dsp:sp>
    <dsp:sp modelId="{A13840A4-6575-43EA-A89A-F4D3332B066E}">
      <dsp:nvSpPr>
        <dsp:cNvPr id="0" name=""/>
        <dsp:cNvSpPr/>
      </dsp:nvSpPr>
      <dsp:spPr>
        <a:xfrm>
          <a:off x="5538806" y="967515"/>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Use</a:t>
          </a:r>
          <a:br>
            <a:rPr lang="en-US" sz="2000" kern="1200" dirty="0"/>
          </a:br>
          <a:r>
            <a:rPr lang="en-US" sz="2000" kern="1200" dirty="0"/>
            <a:t>Type 1 Widget</a:t>
          </a:r>
          <a:br>
            <a:rPr lang="en-US" sz="2000" kern="1200" dirty="0"/>
          </a:br>
          <a:r>
            <a:rPr lang="en-US" sz="2000" kern="1200" dirty="0"/>
            <a:t>in App</a:t>
          </a:r>
        </a:p>
      </dsp:txBody>
      <dsp:txXfrm>
        <a:off x="5573540" y="1002249"/>
        <a:ext cx="1907062" cy="1116450"/>
      </dsp:txXfrm>
    </dsp:sp>
    <dsp:sp modelId="{8486DEDB-9FC6-44F6-B502-146BEE8B4B4A}">
      <dsp:nvSpPr>
        <dsp:cNvPr id="0" name=""/>
        <dsp:cNvSpPr/>
      </dsp:nvSpPr>
      <dsp:spPr>
        <a:xfrm rot="1352831">
          <a:off x="7695650" y="1894738"/>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700852" y="1966679"/>
        <a:ext cx="317592" cy="294107"/>
      </dsp:txXfrm>
    </dsp:sp>
    <dsp:sp modelId="{2EF54268-209F-4FF4-BF08-BDA33BA2DD0B}">
      <dsp:nvSpPr>
        <dsp:cNvPr id="0" name=""/>
        <dsp:cNvSpPr/>
      </dsp:nvSpPr>
      <dsp:spPr>
        <a:xfrm>
          <a:off x="8305948"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8340682" y="2151108"/>
        <a:ext cx="1907062" cy="111645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4520"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39254" y="2151108"/>
        <a:ext cx="1907062" cy="1116450"/>
      </dsp:txXfrm>
    </dsp:sp>
    <dsp:sp modelId="{CBDF44EE-257B-4B0C-8824-5E2D8D4FD529}">
      <dsp:nvSpPr>
        <dsp:cNvPr id="0" name=""/>
        <dsp:cNvSpPr/>
      </dsp:nvSpPr>
      <dsp:spPr>
        <a:xfrm>
          <a:off x="2178704" y="2464243"/>
          <a:ext cx="419024"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78704" y="2562279"/>
        <a:ext cx="293317" cy="294107"/>
      </dsp:txXfrm>
    </dsp:sp>
    <dsp:sp modelId="{C6FE8F00-F33F-4061-B64A-AEA4244BFC95}">
      <dsp:nvSpPr>
        <dsp:cNvPr id="0" name=""/>
        <dsp:cNvSpPr/>
      </dsp:nvSpPr>
      <dsp:spPr>
        <a:xfrm>
          <a:off x="2771663"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806397" y="2151108"/>
        <a:ext cx="1907062" cy="1116450"/>
      </dsp:txXfrm>
    </dsp:sp>
    <dsp:sp modelId="{96379B15-4972-4CC2-B881-4718B59AA52A}">
      <dsp:nvSpPr>
        <dsp:cNvPr id="0" name=""/>
        <dsp:cNvSpPr/>
      </dsp:nvSpPr>
      <dsp:spPr>
        <a:xfrm rot="20247169">
          <a:off x="4928507" y="1884890"/>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933709" y="2009021"/>
        <a:ext cx="317592" cy="294107"/>
      </dsp:txXfrm>
    </dsp:sp>
    <dsp:sp modelId="{A13840A4-6575-43EA-A89A-F4D3332B066E}">
      <dsp:nvSpPr>
        <dsp:cNvPr id="0" name=""/>
        <dsp:cNvSpPr/>
      </dsp:nvSpPr>
      <dsp:spPr>
        <a:xfrm>
          <a:off x="5538806" y="967515"/>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Use</a:t>
          </a:r>
          <a:br>
            <a:rPr lang="en-US" sz="2000" kern="1200" dirty="0"/>
          </a:br>
          <a:r>
            <a:rPr lang="en-US" sz="2000" kern="1200" dirty="0"/>
            <a:t>Type 1 Widget</a:t>
          </a:r>
          <a:br>
            <a:rPr lang="en-US" sz="2000" kern="1200" dirty="0"/>
          </a:br>
          <a:r>
            <a:rPr lang="en-US" sz="2000" kern="1200" dirty="0"/>
            <a:t>in App</a:t>
          </a:r>
        </a:p>
      </dsp:txBody>
      <dsp:txXfrm>
        <a:off x="5573540" y="1002249"/>
        <a:ext cx="1907062" cy="1116450"/>
      </dsp:txXfrm>
    </dsp:sp>
    <dsp:sp modelId="{8486DEDB-9FC6-44F6-B502-146BEE8B4B4A}">
      <dsp:nvSpPr>
        <dsp:cNvPr id="0" name=""/>
        <dsp:cNvSpPr/>
      </dsp:nvSpPr>
      <dsp:spPr>
        <a:xfrm rot="1352831">
          <a:off x="7695650" y="1894738"/>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700852" y="1966679"/>
        <a:ext cx="317592" cy="294107"/>
      </dsp:txXfrm>
    </dsp:sp>
    <dsp:sp modelId="{2EF54268-209F-4FF4-BF08-BDA33BA2DD0B}">
      <dsp:nvSpPr>
        <dsp:cNvPr id="0" name=""/>
        <dsp:cNvSpPr/>
      </dsp:nvSpPr>
      <dsp:spPr>
        <a:xfrm>
          <a:off x="8305948"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8340682" y="2151108"/>
        <a:ext cx="1907062" cy="11164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C28191-8FC1-4FB8-8DD8-5D843E6D5573}">
      <dsp:nvSpPr>
        <dsp:cNvPr id="0" name=""/>
        <dsp:cNvSpPr/>
      </dsp:nvSpPr>
      <dsp:spPr>
        <a:xfrm>
          <a:off x="0" y="4762538"/>
          <a:ext cx="8128000" cy="12914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27584" tIns="227584" rIns="227584" bIns="227584" numCol="1" spcCol="1270" anchor="ctr" anchorCtr="0">
          <a:noAutofit/>
        </a:bodyPr>
        <a:lstStyle/>
        <a:p>
          <a:pPr marL="0" lvl="0" indent="0" algn="ctr" defTabSz="1422400">
            <a:lnSpc>
              <a:spcPct val="90000"/>
            </a:lnSpc>
            <a:spcBef>
              <a:spcPct val="0"/>
            </a:spcBef>
            <a:spcAft>
              <a:spcPct val="35000"/>
            </a:spcAft>
            <a:buNone/>
          </a:pPr>
          <a:r>
            <a:rPr lang="en-US" sz="3200" kern="1200" dirty="0"/>
            <a:t>Data test</a:t>
          </a:r>
        </a:p>
      </dsp:txBody>
      <dsp:txXfrm>
        <a:off x="0" y="4762538"/>
        <a:ext cx="2438400" cy="1291452"/>
      </dsp:txXfrm>
    </dsp:sp>
    <dsp:sp modelId="{ECF1F61E-AB9C-44C8-86E2-38312B79F1D0}">
      <dsp:nvSpPr>
        <dsp:cNvPr id="0" name=""/>
        <dsp:cNvSpPr/>
      </dsp:nvSpPr>
      <dsp:spPr>
        <a:xfrm>
          <a:off x="0" y="0"/>
          <a:ext cx="8128000" cy="453599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27584" tIns="227584" rIns="227584" bIns="227584" numCol="1" spcCol="1270" anchor="ctr" anchorCtr="0">
          <a:noAutofit/>
        </a:bodyPr>
        <a:lstStyle/>
        <a:p>
          <a:pPr marL="0" lvl="0" indent="0" algn="ctr" defTabSz="1422400">
            <a:lnSpc>
              <a:spcPct val="90000"/>
            </a:lnSpc>
            <a:spcBef>
              <a:spcPct val="0"/>
            </a:spcBef>
            <a:spcAft>
              <a:spcPct val="35000"/>
            </a:spcAft>
            <a:buNone/>
          </a:pPr>
          <a:r>
            <a:rPr lang="en-US" sz="3200" kern="1200" dirty="0"/>
            <a:t>Integration test</a:t>
          </a:r>
          <a:br>
            <a:rPr lang="en-US" sz="3200" kern="1200" dirty="0"/>
          </a:br>
          <a:r>
            <a:rPr lang="en-US" sz="3200" kern="1200" dirty="0"/>
            <a:t>(no mocks) </a:t>
          </a:r>
          <a:br>
            <a:rPr lang="en-US" sz="2500" kern="1200" dirty="0"/>
          </a:br>
          <a:endParaRPr lang="en-US" sz="2500" kern="1200" dirty="0"/>
        </a:p>
      </dsp:txBody>
      <dsp:txXfrm>
        <a:off x="0" y="0"/>
        <a:ext cx="2438400" cy="4535995"/>
      </dsp:txXfrm>
    </dsp:sp>
    <dsp:sp modelId="{933A4016-A57D-430C-BFFF-944CD4CD4DD3}">
      <dsp:nvSpPr>
        <dsp:cNvPr id="0" name=""/>
        <dsp:cNvSpPr/>
      </dsp:nvSpPr>
      <dsp:spPr>
        <a:xfrm>
          <a:off x="4362529" y="113271"/>
          <a:ext cx="1678781" cy="1119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MVC Controller</a:t>
          </a:r>
        </a:p>
      </dsp:txBody>
      <dsp:txXfrm>
        <a:off x="4395309" y="146051"/>
        <a:ext cx="1613221" cy="1053627"/>
      </dsp:txXfrm>
    </dsp:sp>
    <dsp:sp modelId="{398C73C0-D4BD-4FA4-A5FA-8EA78687941C}">
      <dsp:nvSpPr>
        <dsp:cNvPr id="0" name=""/>
        <dsp:cNvSpPr/>
      </dsp:nvSpPr>
      <dsp:spPr>
        <a:xfrm>
          <a:off x="5156200" y="1232459"/>
          <a:ext cx="91440" cy="447675"/>
        </a:xfrm>
        <a:custGeom>
          <a:avLst/>
          <a:gdLst/>
          <a:ahLst/>
          <a:cxnLst/>
          <a:rect l="0" t="0" r="0" b="0"/>
          <a:pathLst>
            <a:path>
              <a:moveTo>
                <a:pt x="45720" y="0"/>
              </a:moveTo>
              <a:lnTo>
                <a:pt x="45720" y="4476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4C8D5E3-256B-41B6-80BF-EE3E3078F3DF}">
      <dsp:nvSpPr>
        <dsp:cNvPr id="0" name=""/>
        <dsp:cNvSpPr/>
      </dsp:nvSpPr>
      <dsp:spPr>
        <a:xfrm>
          <a:off x="4362529" y="1680134"/>
          <a:ext cx="1678781" cy="1119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View Model</a:t>
          </a:r>
        </a:p>
      </dsp:txBody>
      <dsp:txXfrm>
        <a:off x="4395309" y="1712914"/>
        <a:ext cx="1613221" cy="1053627"/>
      </dsp:txXfrm>
    </dsp:sp>
    <dsp:sp modelId="{C700D592-C52E-457D-AEFC-4096E326BC5B}">
      <dsp:nvSpPr>
        <dsp:cNvPr id="0" name=""/>
        <dsp:cNvSpPr/>
      </dsp:nvSpPr>
      <dsp:spPr>
        <a:xfrm>
          <a:off x="5156200" y="2799321"/>
          <a:ext cx="91440" cy="447675"/>
        </a:xfrm>
        <a:custGeom>
          <a:avLst/>
          <a:gdLst/>
          <a:ahLst/>
          <a:cxnLst/>
          <a:rect l="0" t="0" r="0" b="0"/>
          <a:pathLst>
            <a:path>
              <a:moveTo>
                <a:pt x="45720" y="0"/>
              </a:moveTo>
              <a:lnTo>
                <a:pt x="45720" y="44767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910406A-0BC1-44A5-BDC9-B766732CD24A}">
      <dsp:nvSpPr>
        <dsp:cNvPr id="0" name=""/>
        <dsp:cNvSpPr/>
      </dsp:nvSpPr>
      <dsp:spPr>
        <a:xfrm>
          <a:off x="4362529" y="3246996"/>
          <a:ext cx="1678781" cy="1119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Service Class</a:t>
          </a:r>
        </a:p>
      </dsp:txBody>
      <dsp:txXfrm>
        <a:off x="4395309" y="3279776"/>
        <a:ext cx="1613221" cy="1053627"/>
      </dsp:txXfrm>
    </dsp:sp>
    <dsp:sp modelId="{709AA5FB-8C16-4973-8021-0F253049ADB7}">
      <dsp:nvSpPr>
        <dsp:cNvPr id="0" name=""/>
        <dsp:cNvSpPr/>
      </dsp:nvSpPr>
      <dsp:spPr>
        <a:xfrm>
          <a:off x="5156200" y="4366184"/>
          <a:ext cx="91440" cy="447675"/>
        </a:xfrm>
        <a:custGeom>
          <a:avLst/>
          <a:gdLst/>
          <a:ahLst/>
          <a:cxnLst/>
          <a:rect l="0" t="0" r="0" b="0"/>
          <a:pathLst>
            <a:path>
              <a:moveTo>
                <a:pt x="45720" y="0"/>
              </a:moveTo>
              <a:lnTo>
                <a:pt x="45720" y="44767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709E8D5-7E97-4669-855A-D87C52F50739}">
      <dsp:nvSpPr>
        <dsp:cNvPr id="0" name=""/>
        <dsp:cNvSpPr/>
      </dsp:nvSpPr>
      <dsp:spPr>
        <a:xfrm>
          <a:off x="4362529" y="4813859"/>
          <a:ext cx="1678781" cy="1119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Data Component</a:t>
          </a:r>
        </a:p>
      </dsp:txBody>
      <dsp:txXfrm>
        <a:off x="4395309" y="4846639"/>
        <a:ext cx="1613221" cy="10536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66A980-DF13-4EA5-97FB-592496DF46E0}">
      <dsp:nvSpPr>
        <dsp:cNvPr id="0" name=""/>
        <dsp:cNvSpPr/>
      </dsp:nvSpPr>
      <dsp:spPr>
        <a:xfrm>
          <a:off x="402739" y="0"/>
          <a:ext cx="5418667" cy="5418667"/>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F1C92A-AC88-4587-9836-16A9460CB694}">
      <dsp:nvSpPr>
        <dsp:cNvPr id="0" name=""/>
        <dsp:cNvSpPr/>
      </dsp:nvSpPr>
      <dsp:spPr>
        <a:xfrm>
          <a:off x="2711077" y="881286"/>
          <a:ext cx="820657" cy="759141"/>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UI</a:t>
          </a:r>
        </a:p>
      </dsp:txBody>
      <dsp:txXfrm>
        <a:off x="2748135" y="918344"/>
        <a:ext cx="746541" cy="685025"/>
      </dsp:txXfrm>
    </dsp:sp>
    <dsp:sp modelId="{89FE7196-4B3C-4838-89B6-88EFB7F07BCA}">
      <dsp:nvSpPr>
        <dsp:cNvPr id="0" name=""/>
        <dsp:cNvSpPr/>
      </dsp:nvSpPr>
      <dsp:spPr>
        <a:xfrm>
          <a:off x="2305239" y="1919827"/>
          <a:ext cx="1632332" cy="828968"/>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Integration</a:t>
          </a:r>
        </a:p>
      </dsp:txBody>
      <dsp:txXfrm>
        <a:off x="2345706" y="1960294"/>
        <a:ext cx="1551398" cy="748034"/>
      </dsp:txXfrm>
    </dsp:sp>
    <dsp:sp modelId="{7102FD1C-2787-4796-8C68-64D60A97D9D0}">
      <dsp:nvSpPr>
        <dsp:cNvPr id="0" name=""/>
        <dsp:cNvSpPr/>
      </dsp:nvSpPr>
      <dsp:spPr>
        <a:xfrm>
          <a:off x="1917752" y="3028195"/>
          <a:ext cx="2407307" cy="758761"/>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Data</a:t>
          </a:r>
        </a:p>
      </dsp:txBody>
      <dsp:txXfrm>
        <a:off x="1954792" y="3065235"/>
        <a:ext cx="2333227" cy="684681"/>
      </dsp:txXfrm>
    </dsp:sp>
    <dsp:sp modelId="{9BD5000B-8EE4-4C59-B1E6-F043E6757F9B}">
      <dsp:nvSpPr>
        <dsp:cNvPr id="0" name=""/>
        <dsp:cNvSpPr/>
      </dsp:nvSpPr>
      <dsp:spPr>
        <a:xfrm>
          <a:off x="1299758" y="4066357"/>
          <a:ext cx="3643294" cy="869738"/>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Unit</a:t>
          </a:r>
        </a:p>
      </dsp:txBody>
      <dsp:txXfrm>
        <a:off x="1342215" y="4108814"/>
        <a:ext cx="3558380" cy="78482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301AEB-C10F-4539-BFAF-E6A17A521323}">
      <dsp:nvSpPr>
        <dsp:cNvPr id="0" name=""/>
        <dsp:cNvSpPr/>
      </dsp:nvSpPr>
      <dsp:spPr>
        <a:xfrm>
          <a:off x="4704"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Initial State</a:t>
          </a:r>
        </a:p>
      </dsp:txBody>
      <dsp:txXfrm>
        <a:off x="40848" y="2128456"/>
        <a:ext cx="1984449" cy="1161754"/>
      </dsp:txXfrm>
    </dsp:sp>
    <dsp:sp modelId="{F999582C-20EE-4699-8261-DA4F970FD3FE}">
      <dsp:nvSpPr>
        <dsp:cNvPr id="0" name=""/>
        <dsp:cNvSpPr/>
      </dsp:nvSpPr>
      <dsp:spPr>
        <a:xfrm>
          <a:off x="2267115"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2267115" y="2556312"/>
        <a:ext cx="305220" cy="306042"/>
      </dsp:txXfrm>
    </dsp:sp>
    <dsp:sp modelId="{B13314F6-A527-4330-8A37-E7D173F3ED6E}">
      <dsp:nvSpPr>
        <dsp:cNvPr id="0" name=""/>
        <dsp:cNvSpPr/>
      </dsp:nvSpPr>
      <dsp:spPr>
        <a:xfrm>
          <a:off x="2884136"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Who's Logged In?</a:t>
          </a:r>
        </a:p>
      </dsp:txBody>
      <dsp:txXfrm>
        <a:off x="2920280" y="2128456"/>
        <a:ext cx="1984449" cy="1161754"/>
      </dsp:txXfrm>
    </dsp:sp>
    <dsp:sp modelId="{F0CD2E84-68E4-46CF-B9F2-C2951F5C38F4}">
      <dsp:nvSpPr>
        <dsp:cNvPr id="0" name=""/>
        <dsp:cNvSpPr/>
      </dsp:nvSpPr>
      <dsp:spPr>
        <a:xfrm>
          <a:off x="5146547"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5146547" y="2556312"/>
        <a:ext cx="305220" cy="306042"/>
      </dsp:txXfrm>
    </dsp:sp>
    <dsp:sp modelId="{C908AD88-686B-478C-89DF-6A9FBBF4FB7A}">
      <dsp:nvSpPr>
        <dsp:cNvPr id="0" name=""/>
        <dsp:cNvSpPr/>
      </dsp:nvSpPr>
      <dsp:spPr>
        <a:xfrm>
          <a:off x="5763568"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Initial Navigation</a:t>
          </a:r>
        </a:p>
      </dsp:txBody>
      <dsp:txXfrm>
        <a:off x="5799712" y="2128456"/>
        <a:ext cx="1984449" cy="1161754"/>
      </dsp:txXfrm>
    </dsp:sp>
    <dsp:sp modelId="{EEFA5389-183F-4782-8DEF-BC0998B31E61}">
      <dsp:nvSpPr>
        <dsp:cNvPr id="0" name=""/>
        <dsp:cNvSpPr/>
      </dsp:nvSpPr>
      <dsp:spPr>
        <a:xfrm>
          <a:off x="8025980"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8025980" y="2556312"/>
        <a:ext cx="305220" cy="306042"/>
      </dsp:txXfrm>
    </dsp:sp>
    <dsp:sp modelId="{4B320DE2-0B32-4458-9B5F-E4D5F31A2536}">
      <dsp:nvSpPr>
        <dsp:cNvPr id="0" name=""/>
        <dsp:cNvSpPr/>
      </dsp:nvSpPr>
      <dsp:spPr>
        <a:xfrm>
          <a:off x="8643001"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Assert()</a:t>
          </a:r>
        </a:p>
      </dsp:txBody>
      <dsp:txXfrm>
        <a:off x="8679145" y="2128456"/>
        <a:ext cx="1984449" cy="116175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301AEB-C10F-4539-BFAF-E6A17A521323}">
      <dsp:nvSpPr>
        <dsp:cNvPr id="0" name=""/>
        <dsp:cNvSpPr/>
      </dsp:nvSpPr>
      <dsp:spPr>
        <a:xfrm>
          <a:off x="4704"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Initial State</a:t>
          </a:r>
        </a:p>
      </dsp:txBody>
      <dsp:txXfrm>
        <a:off x="40848" y="2128456"/>
        <a:ext cx="1984449" cy="1161754"/>
      </dsp:txXfrm>
    </dsp:sp>
    <dsp:sp modelId="{F999582C-20EE-4699-8261-DA4F970FD3FE}">
      <dsp:nvSpPr>
        <dsp:cNvPr id="0" name=""/>
        <dsp:cNvSpPr/>
      </dsp:nvSpPr>
      <dsp:spPr>
        <a:xfrm>
          <a:off x="2267115"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2267115" y="2556312"/>
        <a:ext cx="305220" cy="306042"/>
      </dsp:txXfrm>
    </dsp:sp>
    <dsp:sp modelId="{B13314F6-A527-4330-8A37-E7D173F3ED6E}">
      <dsp:nvSpPr>
        <dsp:cNvPr id="0" name=""/>
        <dsp:cNvSpPr/>
      </dsp:nvSpPr>
      <dsp:spPr>
        <a:xfrm>
          <a:off x="2884136"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Who's Logged In?</a:t>
          </a:r>
        </a:p>
      </dsp:txBody>
      <dsp:txXfrm>
        <a:off x="2920280" y="2128456"/>
        <a:ext cx="1984449" cy="1161754"/>
      </dsp:txXfrm>
    </dsp:sp>
    <dsp:sp modelId="{F0CD2E84-68E4-46CF-B9F2-C2951F5C38F4}">
      <dsp:nvSpPr>
        <dsp:cNvPr id="0" name=""/>
        <dsp:cNvSpPr/>
      </dsp:nvSpPr>
      <dsp:spPr>
        <a:xfrm>
          <a:off x="5146547"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5146547" y="2556312"/>
        <a:ext cx="305220" cy="306042"/>
      </dsp:txXfrm>
    </dsp:sp>
    <dsp:sp modelId="{C908AD88-686B-478C-89DF-6A9FBBF4FB7A}">
      <dsp:nvSpPr>
        <dsp:cNvPr id="0" name=""/>
        <dsp:cNvSpPr/>
      </dsp:nvSpPr>
      <dsp:spPr>
        <a:xfrm>
          <a:off x="5763568"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Initial Navigation</a:t>
          </a:r>
        </a:p>
      </dsp:txBody>
      <dsp:txXfrm>
        <a:off x="5799712" y="2128456"/>
        <a:ext cx="1984449" cy="1161754"/>
      </dsp:txXfrm>
    </dsp:sp>
    <dsp:sp modelId="{EEFA5389-183F-4782-8DEF-BC0998B31E61}">
      <dsp:nvSpPr>
        <dsp:cNvPr id="0" name=""/>
        <dsp:cNvSpPr/>
      </dsp:nvSpPr>
      <dsp:spPr>
        <a:xfrm>
          <a:off x="8025980"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8025980" y="2556312"/>
        <a:ext cx="305220" cy="306042"/>
      </dsp:txXfrm>
    </dsp:sp>
    <dsp:sp modelId="{4B320DE2-0B32-4458-9B5F-E4D5F31A2536}">
      <dsp:nvSpPr>
        <dsp:cNvPr id="0" name=""/>
        <dsp:cNvSpPr/>
      </dsp:nvSpPr>
      <dsp:spPr>
        <a:xfrm>
          <a:off x="8643001"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Assert()</a:t>
          </a:r>
        </a:p>
      </dsp:txBody>
      <dsp:txXfrm>
        <a:off x="8679145" y="2128456"/>
        <a:ext cx="1984449" cy="11617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596FEF-92BC-4FB0-B82A-CF07289DA4C4}">
      <dsp:nvSpPr>
        <dsp:cNvPr id="0" name=""/>
        <dsp:cNvSpPr/>
      </dsp:nvSpPr>
      <dsp:spPr>
        <a:xfrm>
          <a:off x="1398126" y="1741"/>
          <a:ext cx="2581312" cy="12906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295" tIns="49530" rIns="74295" bIns="49530" numCol="1" spcCol="1270" anchor="ctr" anchorCtr="0">
          <a:noAutofit/>
        </a:bodyPr>
        <a:lstStyle/>
        <a:p>
          <a:pPr marL="0" lvl="0" indent="0" algn="ctr" defTabSz="1733550">
            <a:lnSpc>
              <a:spcPct val="90000"/>
            </a:lnSpc>
            <a:spcBef>
              <a:spcPct val="0"/>
            </a:spcBef>
            <a:spcAft>
              <a:spcPct val="35000"/>
            </a:spcAft>
            <a:buNone/>
          </a:pPr>
          <a:r>
            <a:rPr lang="en-US" sz="3900" kern="1200" dirty="0"/>
            <a:t>Pre-existing</a:t>
          </a:r>
        </a:p>
      </dsp:txBody>
      <dsp:txXfrm>
        <a:off x="1435928" y="39543"/>
        <a:ext cx="2505708" cy="1215052"/>
      </dsp:txXfrm>
    </dsp:sp>
    <dsp:sp modelId="{BB6892A2-0E9B-4421-8AA4-2982E6D437B1}">
      <dsp:nvSpPr>
        <dsp:cNvPr id="0" name=""/>
        <dsp:cNvSpPr/>
      </dsp:nvSpPr>
      <dsp:spPr>
        <a:xfrm>
          <a:off x="1656257" y="1292397"/>
          <a:ext cx="258131" cy="967992"/>
        </a:xfrm>
        <a:custGeom>
          <a:avLst/>
          <a:gdLst/>
          <a:ahLst/>
          <a:cxnLst/>
          <a:rect l="0" t="0" r="0" b="0"/>
          <a:pathLst>
            <a:path>
              <a:moveTo>
                <a:pt x="0" y="0"/>
              </a:moveTo>
              <a:lnTo>
                <a:pt x="0" y="967992"/>
              </a:lnTo>
              <a:lnTo>
                <a:pt x="258131" y="96799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0CDB95-3617-4347-8E58-96613155B444}">
      <dsp:nvSpPr>
        <dsp:cNvPr id="0" name=""/>
        <dsp:cNvSpPr/>
      </dsp:nvSpPr>
      <dsp:spPr>
        <a:xfrm>
          <a:off x="1914388" y="1615061"/>
          <a:ext cx="3707363"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Tests easier to write /</a:t>
          </a:r>
          <a:br>
            <a:rPr lang="en-US" sz="3100" kern="1200" dirty="0"/>
          </a:br>
          <a:r>
            <a:rPr lang="en-US" sz="3100" kern="1200" dirty="0"/>
            <a:t>harder to maintain</a:t>
          </a:r>
        </a:p>
      </dsp:txBody>
      <dsp:txXfrm>
        <a:off x="1952190" y="1652863"/>
        <a:ext cx="3631759" cy="1215052"/>
      </dsp:txXfrm>
    </dsp:sp>
    <dsp:sp modelId="{9F96BD5B-19A7-40AA-9A53-FF273969A3C8}">
      <dsp:nvSpPr>
        <dsp:cNvPr id="0" name=""/>
        <dsp:cNvSpPr/>
      </dsp:nvSpPr>
      <dsp:spPr>
        <a:xfrm>
          <a:off x="1656257" y="1292397"/>
          <a:ext cx="258131" cy="2581312"/>
        </a:xfrm>
        <a:custGeom>
          <a:avLst/>
          <a:gdLst/>
          <a:ahLst/>
          <a:cxnLst/>
          <a:rect l="0" t="0" r="0" b="0"/>
          <a:pathLst>
            <a:path>
              <a:moveTo>
                <a:pt x="0" y="0"/>
              </a:moveTo>
              <a:lnTo>
                <a:pt x="0" y="2581312"/>
              </a:lnTo>
              <a:lnTo>
                <a:pt x="258131" y="258131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DE5316B-633F-48AB-986D-846AE83490C7}">
      <dsp:nvSpPr>
        <dsp:cNvPr id="0" name=""/>
        <dsp:cNvSpPr/>
      </dsp:nvSpPr>
      <dsp:spPr>
        <a:xfrm>
          <a:off x="1914388" y="3228382"/>
          <a:ext cx="3719980"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Managing the database is a PITA</a:t>
          </a:r>
        </a:p>
      </dsp:txBody>
      <dsp:txXfrm>
        <a:off x="1952190" y="3266184"/>
        <a:ext cx="3644376" cy="1215052"/>
      </dsp:txXfrm>
    </dsp:sp>
    <dsp:sp modelId="{467888F8-35E0-43A9-A770-F7FA5BA30D3B}">
      <dsp:nvSpPr>
        <dsp:cNvPr id="0" name=""/>
        <dsp:cNvSpPr/>
      </dsp:nvSpPr>
      <dsp:spPr>
        <a:xfrm>
          <a:off x="1656257" y="1292397"/>
          <a:ext cx="258131" cy="4194632"/>
        </a:xfrm>
        <a:custGeom>
          <a:avLst/>
          <a:gdLst/>
          <a:ahLst/>
          <a:cxnLst/>
          <a:rect l="0" t="0" r="0" b="0"/>
          <a:pathLst>
            <a:path>
              <a:moveTo>
                <a:pt x="0" y="0"/>
              </a:moveTo>
              <a:lnTo>
                <a:pt x="0" y="4194632"/>
              </a:lnTo>
              <a:lnTo>
                <a:pt x="258131" y="419463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FE5D0BA-1E61-4D77-908E-7EBAA783F085}">
      <dsp:nvSpPr>
        <dsp:cNvPr id="0" name=""/>
        <dsp:cNvSpPr/>
      </dsp:nvSpPr>
      <dsp:spPr>
        <a:xfrm>
          <a:off x="1914388" y="4841702"/>
          <a:ext cx="3719980"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Painful when tests need to change data</a:t>
          </a:r>
        </a:p>
      </dsp:txBody>
      <dsp:txXfrm>
        <a:off x="1952190" y="4879504"/>
        <a:ext cx="3644376" cy="1215052"/>
      </dsp:txXfrm>
    </dsp:sp>
    <dsp:sp modelId="{7F48E5EA-5FA5-4716-8AB6-68C450A41017}">
      <dsp:nvSpPr>
        <dsp:cNvPr id="0" name=""/>
        <dsp:cNvSpPr/>
      </dsp:nvSpPr>
      <dsp:spPr>
        <a:xfrm>
          <a:off x="5763435" y="1741"/>
          <a:ext cx="2581312" cy="12906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295" tIns="49530" rIns="74295" bIns="49530" numCol="1" spcCol="1270" anchor="ctr" anchorCtr="0">
          <a:noAutofit/>
        </a:bodyPr>
        <a:lstStyle/>
        <a:p>
          <a:pPr marL="0" lvl="0" indent="0" algn="ctr" defTabSz="1733550">
            <a:lnSpc>
              <a:spcPct val="90000"/>
            </a:lnSpc>
            <a:spcBef>
              <a:spcPct val="0"/>
            </a:spcBef>
            <a:spcAft>
              <a:spcPct val="35000"/>
            </a:spcAft>
            <a:buNone/>
          </a:pPr>
          <a:r>
            <a:rPr lang="en-US" sz="3900" kern="1200" dirty="0"/>
            <a:t>Created per-test</a:t>
          </a:r>
        </a:p>
      </dsp:txBody>
      <dsp:txXfrm>
        <a:off x="5801237" y="39543"/>
        <a:ext cx="2505708" cy="1215052"/>
      </dsp:txXfrm>
    </dsp:sp>
    <dsp:sp modelId="{F9AF3A99-AE99-44D6-8DC6-57E90D064A6E}">
      <dsp:nvSpPr>
        <dsp:cNvPr id="0" name=""/>
        <dsp:cNvSpPr/>
      </dsp:nvSpPr>
      <dsp:spPr>
        <a:xfrm>
          <a:off x="6021566" y="1292397"/>
          <a:ext cx="258131" cy="967992"/>
        </a:xfrm>
        <a:custGeom>
          <a:avLst/>
          <a:gdLst/>
          <a:ahLst/>
          <a:cxnLst/>
          <a:rect l="0" t="0" r="0" b="0"/>
          <a:pathLst>
            <a:path>
              <a:moveTo>
                <a:pt x="0" y="0"/>
              </a:moveTo>
              <a:lnTo>
                <a:pt x="0" y="967992"/>
              </a:lnTo>
              <a:lnTo>
                <a:pt x="258131" y="96799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073254E-4FA1-4C72-827F-679BD0F1D608}">
      <dsp:nvSpPr>
        <dsp:cNvPr id="0" name=""/>
        <dsp:cNvSpPr/>
      </dsp:nvSpPr>
      <dsp:spPr>
        <a:xfrm>
          <a:off x="6279697" y="1615061"/>
          <a:ext cx="3958473"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Tests harder to write / easier to maintain</a:t>
          </a:r>
        </a:p>
      </dsp:txBody>
      <dsp:txXfrm>
        <a:off x="6317499" y="1652863"/>
        <a:ext cx="3882869" cy="1215052"/>
      </dsp:txXfrm>
    </dsp:sp>
    <dsp:sp modelId="{6408AD4A-5D5E-42FC-8CAC-AE3556F03BAA}">
      <dsp:nvSpPr>
        <dsp:cNvPr id="0" name=""/>
        <dsp:cNvSpPr/>
      </dsp:nvSpPr>
      <dsp:spPr>
        <a:xfrm>
          <a:off x="6021566" y="1292397"/>
          <a:ext cx="258131" cy="2581312"/>
        </a:xfrm>
        <a:custGeom>
          <a:avLst/>
          <a:gdLst/>
          <a:ahLst/>
          <a:cxnLst/>
          <a:rect l="0" t="0" r="0" b="0"/>
          <a:pathLst>
            <a:path>
              <a:moveTo>
                <a:pt x="0" y="0"/>
              </a:moveTo>
              <a:lnTo>
                <a:pt x="0" y="2581312"/>
              </a:lnTo>
              <a:lnTo>
                <a:pt x="258131" y="258131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F64CCB4-E828-4B73-A49A-A5DAE4F4050B}">
      <dsp:nvSpPr>
        <dsp:cNvPr id="0" name=""/>
        <dsp:cNvSpPr/>
      </dsp:nvSpPr>
      <dsp:spPr>
        <a:xfrm>
          <a:off x="6279697" y="3228382"/>
          <a:ext cx="4056976"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Each test run creates more data</a:t>
          </a:r>
        </a:p>
      </dsp:txBody>
      <dsp:txXfrm>
        <a:off x="6317499" y="3266184"/>
        <a:ext cx="3981372" cy="1215052"/>
      </dsp:txXfrm>
    </dsp:sp>
    <dsp:sp modelId="{38A83D63-4421-45E0-9AA4-9FAC3874F6E5}">
      <dsp:nvSpPr>
        <dsp:cNvPr id="0" name=""/>
        <dsp:cNvSpPr/>
      </dsp:nvSpPr>
      <dsp:spPr>
        <a:xfrm>
          <a:off x="6021566" y="1292397"/>
          <a:ext cx="258131" cy="4194632"/>
        </a:xfrm>
        <a:custGeom>
          <a:avLst/>
          <a:gdLst/>
          <a:ahLst/>
          <a:cxnLst/>
          <a:rect l="0" t="0" r="0" b="0"/>
          <a:pathLst>
            <a:path>
              <a:moveTo>
                <a:pt x="0" y="0"/>
              </a:moveTo>
              <a:lnTo>
                <a:pt x="0" y="4194632"/>
              </a:lnTo>
              <a:lnTo>
                <a:pt x="258131" y="419463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C661F13-153F-4916-817C-A7B113E3BD63}">
      <dsp:nvSpPr>
        <dsp:cNvPr id="0" name=""/>
        <dsp:cNvSpPr/>
      </dsp:nvSpPr>
      <dsp:spPr>
        <a:xfrm>
          <a:off x="6279697" y="4841702"/>
          <a:ext cx="3975984"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Helpers &amp; automation are a must!</a:t>
          </a:r>
        </a:p>
      </dsp:txBody>
      <dsp:txXfrm>
        <a:off x="6317499" y="4879504"/>
        <a:ext cx="3900380" cy="121505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6434" y="2132370"/>
          <a:ext cx="1923208" cy="11539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40231" y="2166167"/>
        <a:ext cx="1855614" cy="1086331"/>
      </dsp:txXfrm>
    </dsp:sp>
    <dsp:sp modelId="{CBDF44EE-257B-4B0C-8824-5E2D8D4FD529}">
      <dsp:nvSpPr>
        <dsp:cNvPr id="0" name=""/>
        <dsp:cNvSpPr/>
      </dsp:nvSpPr>
      <dsp:spPr>
        <a:xfrm>
          <a:off x="2121964" y="2470855"/>
          <a:ext cx="407720" cy="47695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21964" y="2566246"/>
        <a:ext cx="285404" cy="286173"/>
      </dsp:txXfrm>
    </dsp:sp>
    <dsp:sp modelId="{C6FE8F00-F33F-4061-B64A-AEA4244BFC95}">
      <dsp:nvSpPr>
        <dsp:cNvPr id="0" name=""/>
        <dsp:cNvSpPr/>
      </dsp:nvSpPr>
      <dsp:spPr>
        <a:xfrm>
          <a:off x="2698926" y="2132370"/>
          <a:ext cx="1923208" cy="11539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732723" y="2166167"/>
        <a:ext cx="1855614" cy="1086331"/>
      </dsp:txXfrm>
    </dsp:sp>
    <dsp:sp modelId="{96379B15-4972-4CC2-B881-4718B59AA52A}">
      <dsp:nvSpPr>
        <dsp:cNvPr id="0" name=""/>
        <dsp:cNvSpPr/>
      </dsp:nvSpPr>
      <dsp:spPr>
        <a:xfrm>
          <a:off x="4814456" y="2470855"/>
          <a:ext cx="407720" cy="47695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814456" y="2566246"/>
        <a:ext cx="285404" cy="286173"/>
      </dsp:txXfrm>
    </dsp:sp>
    <dsp:sp modelId="{A13840A4-6575-43EA-A89A-F4D3332B066E}">
      <dsp:nvSpPr>
        <dsp:cNvPr id="0" name=""/>
        <dsp:cNvSpPr/>
      </dsp:nvSpPr>
      <dsp:spPr>
        <a:xfrm>
          <a:off x="5391418" y="2132370"/>
          <a:ext cx="1923208" cy="11539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5425215" y="2166167"/>
        <a:ext cx="1855614" cy="108633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4520"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39254" y="2151108"/>
        <a:ext cx="1907062" cy="1116450"/>
      </dsp:txXfrm>
    </dsp:sp>
    <dsp:sp modelId="{CBDF44EE-257B-4B0C-8824-5E2D8D4FD529}">
      <dsp:nvSpPr>
        <dsp:cNvPr id="0" name=""/>
        <dsp:cNvSpPr/>
      </dsp:nvSpPr>
      <dsp:spPr>
        <a:xfrm>
          <a:off x="2178704" y="2464243"/>
          <a:ext cx="419024"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78704" y="2562279"/>
        <a:ext cx="293317" cy="294107"/>
      </dsp:txXfrm>
    </dsp:sp>
    <dsp:sp modelId="{C6FE8F00-F33F-4061-B64A-AEA4244BFC95}">
      <dsp:nvSpPr>
        <dsp:cNvPr id="0" name=""/>
        <dsp:cNvSpPr/>
      </dsp:nvSpPr>
      <dsp:spPr>
        <a:xfrm>
          <a:off x="2771663"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806397" y="2151108"/>
        <a:ext cx="1907062" cy="1116450"/>
      </dsp:txXfrm>
    </dsp:sp>
    <dsp:sp modelId="{96379B15-4972-4CC2-B881-4718B59AA52A}">
      <dsp:nvSpPr>
        <dsp:cNvPr id="0" name=""/>
        <dsp:cNvSpPr/>
      </dsp:nvSpPr>
      <dsp:spPr>
        <a:xfrm rot="20247169">
          <a:off x="4928507" y="1884890"/>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933709" y="2009021"/>
        <a:ext cx="317592" cy="294107"/>
      </dsp:txXfrm>
    </dsp:sp>
    <dsp:sp modelId="{A13840A4-6575-43EA-A89A-F4D3332B066E}">
      <dsp:nvSpPr>
        <dsp:cNvPr id="0" name=""/>
        <dsp:cNvSpPr/>
      </dsp:nvSpPr>
      <dsp:spPr>
        <a:xfrm>
          <a:off x="5538806" y="967515"/>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Use Widget in </a:t>
          </a:r>
          <a:r>
            <a:rPr lang="en-US" sz="2000" kern="1200" dirty="0"/>
            <a:t>App</a:t>
          </a:r>
        </a:p>
      </dsp:txBody>
      <dsp:txXfrm>
        <a:off x="5573540" y="1002249"/>
        <a:ext cx="1907062" cy="1116450"/>
      </dsp:txXfrm>
    </dsp:sp>
    <dsp:sp modelId="{8486DEDB-9FC6-44F6-B502-146BEE8B4B4A}">
      <dsp:nvSpPr>
        <dsp:cNvPr id="0" name=""/>
        <dsp:cNvSpPr/>
      </dsp:nvSpPr>
      <dsp:spPr>
        <a:xfrm rot="1352831">
          <a:off x="7695650" y="1894738"/>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700852" y="1966679"/>
        <a:ext cx="317592" cy="294107"/>
      </dsp:txXfrm>
    </dsp:sp>
    <dsp:sp modelId="{2EF54268-209F-4FF4-BF08-BDA33BA2DD0B}">
      <dsp:nvSpPr>
        <dsp:cNvPr id="0" name=""/>
        <dsp:cNvSpPr/>
      </dsp:nvSpPr>
      <dsp:spPr>
        <a:xfrm>
          <a:off x="8305948"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8340682" y="2151108"/>
        <a:ext cx="1907062" cy="111645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4520"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39254" y="2151108"/>
        <a:ext cx="1907062" cy="1116450"/>
      </dsp:txXfrm>
    </dsp:sp>
    <dsp:sp modelId="{CBDF44EE-257B-4B0C-8824-5E2D8D4FD529}">
      <dsp:nvSpPr>
        <dsp:cNvPr id="0" name=""/>
        <dsp:cNvSpPr/>
      </dsp:nvSpPr>
      <dsp:spPr>
        <a:xfrm>
          <a:off x="2178704" y="2464243"/>
          <a:ext cx="419024"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78704" y="2562279"/>
        <a:ext cx="293317" cy="294107"/>
      </dsp:txXfrm>
    </dsp:sp>
    <dsp:sp modelId="{C6FE8F00-F33F-4061-B64A-AEA4244BFC95}">
      <dsp:nvSpPr>
        <dsp:cNvPr id="0" name=""/>
        <dsp:cNvSpPr/>
      </dsp:nvSpPr>
      <dsp:spPr>
        <a:xfrm>
          <a:off x="2771663"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806397" y="2151108"/>
        <a:ext cx="1907062" cy="1116450"/>
      </dsp:txXfrm>
    </dsp:sp>
    <dsp:sp modelId="{96379B15-4972-4CC2-B881-4718B59AA52A}">
      <dsp:nvSpPr>
        <dsp:cNvPr id="0" name=""/>
        <dsp:cNvSpPr/>
      </dsp:nvSpPr>
      <dsp:spPr>
        <a:xfrm rot="20247169">
          <a:off x="4928507" y="1884890"/>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933709" y="2009021"/>
        <a:ext cx="317592" cy="294107"/>
      </dsp:txXfrm>
    </dsp:sp>
    <dsp:sp modelId="{A13840A4-6575-43EA-A89A-F4D3332B066E}">
      <dsp:nvSpPr>
        <dsp:cNvPr id="0" name=""/>
        <dsp:cNvSpPr/>
      </dsp:nvSpPr>
      <dsp:spPr>
        <a:xfrm>
          <a:off x="5538806" y="967515"/>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Use</a:t>
          </a:r>
          <a:br>
            <a:rPr lang="en-US" sz="2000" kern="1200" dirty="0"/>
          </a:br>
          <a:r>
            <a:rPr lang="en-US" sz="2000" kern="1200" dirty="0"/>
            <a:t>Type 1 Widget</a:t>
          </a:r>
          <a:br>
            <a:rPr lang="en-US" sz="2000" kern="1200" dirty="0"/>
          </a:br>
          <a:r>
            <a:rPr lang="en-US" sz="2000" kern="1200" dirty="0"/>
            <a:t>in App</a:t>
          </a:r>
        </a:p>
      </dsp:txBody>
      <dsp:txXfrm>
        <a:off x="5573540" y="1002249"/>
        <a:ext cx="1907062" cy="1116450"/>
      </dsp:txXfrm>
    </dsp:sp>
    <dsp:sp modelId="{8486DEDB-9FC6-44F6-B502-146BEE8B4B4A}">
      <dsp:nvSpPr>
        <dsp:cNvPr id="0" name=""/>
        <dsp:cNvSpPr/>
      </dsp:nvSpPr>
      <dsp:spPr>
        <a:xfrm rot="1352831">
          <a:off x="7695650" y="1894738"/>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700852" y="1966679"/>
        <a:ext cx="317592" cy="294107"/>
      </dsp:txXfrm>
    </dsp:sp>
    <dsp:sp modelId="{2EF54268-209F-4FF4-BF08-BDA33BA2DD0B}">
      <dsp:nvSpPr>
        <dsp:cNvPr id="0" name=""/>
        <dsp:cNvSpPr/>
      </dsp:nvSpPr>
      <dsp:spPr>
        <a:xfrm>
          <a:off x="8305948"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8340682" y="2151108"/>
        <a:ext cx="1907062" cy="111645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5.805"/>
    </inkml:context>
    <inkml:brush xml:id="br0">
      <inkml:brushProperty name="width" value="0.05" units="cm"/>
      <inkml:brushProperty name="height" value="0.05" units="cm"/>
      <inkml:brushProperty name="color" value="#ED1C24"/>
      <inkml:brushProperty name="fitToCurve" value="1"/>
    </inkml:brush>
  </inkml:definitions>
  <inkml:trace contextRef="#ctx0" brushRef="#br0">27 20 200 0,'-6'-10'77'0,"6"10"-42"0,-6-10-21 0,6 10 20 16,-6 0-6-16,6 0 0 0,-5 0-9 15,5 0-4 1,0 0-8-16,0 0-1 0,0 5 4 0,0 0 7 16,0 5 4-16,0 1 3 15,0 24 0-15,0-4-5 16,0 15 1-16,0-5-9 15,0 15-2-15,0-10-3 16,0 5-1-16,0-10-1 16,0 5 0-16,0-10-5 15,0 0-1-15,0-5-24 16,0-6-10-16,0 1-32 16,5-6-14-16,-5-4-15 15,6-6-46-15,0 0 38 16</inkml:trace>
</inkml:ink>
</file>

<file path=ppt/ink/ink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4.527"/>
    </inkml:context>
    <inkml:brush xml:id="br0">
      <inkml:brushProperty name="width" value="0.05" units="cm"/>
      <inkml:brushProperty name="height" value="0.05" units="cm"/>
      <inkml:brushProperty name="color" value="#ED1C24"/>
      <inkml:brushProperty name="fitToCurve" value="1"/>
    </inkml:brush>
  </inkml:definitions>
  <inkml:trace contextRef="#ctx0" brushRef="#br0">247 74 220 0,'12'-15'85'0,"-12"15"-46"0,5-21-10 0,-5 21 28 15,0-5 2-15,0 0 1 16,-5 0-13-16,5 0-4 16,-18 0-24-16,7 0-5 0,-12-1 0 15,6 1 1-15,-6 16 0 16,0-6-1-16,0 5-1 16,0 0-1-16,0 6 0 15,5-6-6-15,1 5-2 16,0 0-4-16,5 1-1 15,1-1-4-15,11 6 1 16,0-1 0-16,11 6 2 16,1-6-1-16,17 6-1 15,-6-6 3-15,17 6 2 16,-6-6 2-16,7 6 1 16,-7-6-2-16,1 11 1 15,-7-6 9-15,1 11 4 16,-6-5 4-16,-11 5 2 15,-1-6-3-15,-22 6 0 0,-1-5-8 16,-22 4-4-16,-1-4-24 16,-5 0-9-16,5-6-42 15,-5 1-19-15,6-6-51 16,-1 6-23-16,6-6 11 16</inkml:trace>
</inkml:ink>
</file>

<file path=ppt/ink/ink10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8.2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 0 88 0,'-17'10'35'0,"17"-10"-18"0,0 10-22 16,0-5 4-16,0 1-36 16,0-1-15-16</inkml:trace>
</inkml:ink>
</file>

<file path=ppt/ink/ink10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8.44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 0 100 0,'-6'26'38'0,"6"-26"-20"0,6 15-17 0,-6-9 8 15,6-1-19-15,0-5-7 16,5 0-25-16,1 0-11 15</inkml:trace>
</inkml:ink>
</file>

<file path=ppt/ink/ink10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4:00.35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6235 2343 184 0,'11'-21'68'0,"-5"16"-36"0,28-21-37 0,-11 11 12 16,0-10-8-16,6-6 0 16,6-15 1-16,-7-5 2 0,-5-16-1 15,-11-4-1-15,-12-6 3 0,-12 0 20 16,-28-10 12-16,-12 6-1 16,-11-1 3-16,-12-5-8 15,-11 10-1-15,-17 6-9 16,-30-6-4-16,7 10-8 15,5 11-5-15,-11 15 1 16,-18 6 0-16,-23 9-4 16,1 11-1-16,-12 15 1 15,-35-5 0-15,1 20 5 16,-1 5 2-16,-40 1 2 16,18 4 0-16,5-4-2 15,-23-11-1-15,18 0-1 16,10-10 0-16,-16-10 4 15,0-21 5-15,28 6 2 0,1-11 3 16,16-15-1-16,7-5 1 16,28-16-5-16,29-5 0 15,23-4-4-15,23-6 0 16,17-11-5-16,18 12-1 16,5 9-1-16,12 10-2 15,-1-4 1-15,7 20-1 16,5 10-25-16,12 5-8 15,0 10-34-15,5 6-12 16,-5 5-56 0,-6 15-48-16,-12 5 73 15</inkml:trace>
  <inkml:trace contextRef="#ctx0" brushRef="#br0" timeOffset="600">569 134 104 0,'0'0'41'0,"-6"0"-22"0,6 0-20 16,0 0 9-16,0 0 4 15,0 0 2-15,0 0 17 16,0 0 7-16,-5 5-13 16,-1 10-4-16,0 16-13 15,-11 20 4-15,-12 16 1 0,-11 25-6 16,-6-11-4-16,-12 1-2 16,-5 5 1-16,0-5-1 15,5 10-1-15,6-10-13 16,6-11-6-16,12-9-50 15,11-11-48 1,6-20 36-16</inkml:trace>
  <inkml:trace contextRef="#ctx0" brushRef="#br0" timeOffset="1014">707 16 172 0,'6'-25'66'0,"-6"25"-36"0,0 0-29 16,0 0 16-16,6 10-5 16,5 5 1-16,12 11-5 15,17 5-3-15,12-1-2 16,11 16-3-16,12-5 3 0,0 0-2 15,0-5-1-15,5-11 3 16,7-4 2-16,16-11-51 16,12-5-20-16,-6-10-14 15</inkml:trace>
</inkml:ink>
</file>

<file path=ppt/ink/ink10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8.71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881 3753 208 0,'-23'-26'77'0,"23"26"-42"0,-34-25-4 0,28 25 32 16,-6-5-20-16,1 0-4 16,-1-6-3-16,1 6 1 15,-1-5-20-15,1 0 6 0,-6 5 1 16,5-1 1-16,-5 12 2 15,0-1-6-15,-6 10-3 16,5 0-10-16,1 11-5 16,0 0 0-16,5 14 0 15,1-9-4-15,11 10-1 16,0-5-2-16,6 0 3 16,-1-11-2-16,7 1 1 15,-6-6 0-15,5-10 0 16,1 1 2-16,5-17 0 0,-6 1-11 15,18-20-5-15,-6 4-3 16,6-4 1-16,-6-1 8 16,0 6 3-16,-6 4 5 15,0 6 1-15,-5 0 1 16,-1 10 0-16,1 0 0 16,-1 20 0-16,-5-4-3 15,0 9 2-15,0 6-32 16,-1-5-13-16,1-6-45 15,0 6-20-15,0-6-16 16</inkml:trace>
  <inkml:trace contextRef="#ctx0" brushRef="#br0" timeOffset="389">1301 3998 160 0,'0'21'63'0,"0"-21"-34"0,6 20-19 0,-6-15 17 15,0 6 4-15,0-6 6 16,0 5-5-16,0-5-2 16,0 0-16-16,0 0 2 0,-6-5 4 0,6 0-13 15,0-15-4-15,0 0-2 16,0-16-1-16,0 5 0 15,0-4 0-15,0 4 0 16,6-5 0-16,-1 11-3 16,1 5 2-16,0-1 5 15,5 6 2-15,1 0 6 16,0 10 5-16,-1 0-3 16,6 15 0-16,-5-5-8 15,-1 16-4-15,1-6-6 16,-1 11-2-16,-5-11-46 15,0 16-20-15,0-5-40 16,17 5-38 0,-6-6 59-16</inkml:trace>
  <inkml:trace contextRef="#ctx0" brushRef="#br0" timeOffset="840">2049 4116 180 0,'11'-51'68'0,"-11"51"-36"0,-6-10 0 0,6 10 27 16,0 0-7-16,0 0-3 16,-5-6-6-16,5 1-3 15,-6 5-21-15,0 0 0 0,0 5-1 16,1 1-6-16,-7 4 1 16,1-5 1-16,-1 0 3 15,6 0-5-15,1 21 1 16,-1-6-2-16,6 16 1 0,0-5-2 15,6-1-1-15,-1-4-5 16,1-1-1-16,0 1 1 16,5-11 2-16,-5 1-1 15,11-27 2-15,-5 1 0 16,5-21 3-16,0 1-3 16,1-26-2-16,-1 10 0 15,-6-31-1-15,1 15-2 16,-6-40 1-16,-6 15 0 15,-6 0 1-15,0 16-5 16,-5-16-1-16,5 15 1 0,0-4 0 16,0 9-2-16,1 11 2 15,-1 10-10-15,0 5-3 16,0 10-46-16,6 1-20 16,0-1-56-16,0 16-24 15,0 4 23 1</inkml:trace>
  <inkml:trace contextRef="#ctx0" brushRef="#br0" timeOffset="1920">3498 2679 216 0,'-29'-82'82'0,"24"52"-44"0,-1 30-9 0,0 0 28 16,6 0-20-16,0 0-6 15,0 0-10-15,0 0-4 16,0 5-9-16,0 0 8 0,6 36 4 15,0-10 3-15,5 40 1 16,-5-15 2-16,5 26 3 16,1-10-11-16,-1 40-3 15,1-15-3-15,-6 21 2 16,-1-21-3-16,1 5 1 16,0-15-7-16,0-10-3 15,-1-16 1-15,-5-4 0 16,0-11 3-16,0-16 1 15,0-4-6-15,0-36-2 0,0 4-5 16,6-45-1-16,-6 5-3 16,6-15 1-16,0 5 3 15,5 5 3-15,-5 5-3 16,5 10 2-16,1 5 2 16,5 11 1-16,0-1 1 15,6 21 0-15,-5 0 2 16,5 36 1-16,0-5 1 15,-6 25 2-15,0-10-3 16,-5 20-2-16,-1-9-42 16,-5-1-20-16,0-10-46 15,5-5-21-15,1-5-17 16</inkml:trace>
  <inkml:trace contextRef="#ctx0" brushRef="#br0" timeOffset="2446">4246 3758 252 0,'17'-15'93'0,"-17"15"-50"0,29 10-26 0,-29-5 27 16,6 0-10-16,-1 0 0 15,7-5-13-15,-6 0-3 0,5 0-10 16,1 0-1-16,5 0 3 0,-6 0-6 16,7 0-2-16,-7 0 1 15,6 0 0-15,-5 0 1 16,-1-20 2-16,1-1-3 16,-1-9 0-16,-5 4-8 15,0-15-2-15,-6 5-1 16,-6-5 2-16,6 11-3 15,-11-1 1-15,5 6 2 16,-6 19 1-16,1 1 0 16,-1 21 4-16,1-6 4 15,-6 21 6-15,5-1 8 0,1 11 4 16,-1-5 1-16,12 15 1 16,0-5 7-16,6 5 5 15,-6-10-7-15,11 0-2 16,-5-5-13-16,17 0-5 15,-6-11-3-15,12-4-1 16,-6-1-2-16,12-5 1 16,-6-4-31-16,11-6-13 15,-6-5-39-15,7-11-17 16,-7 1-41 0,1-10-57-16,-7 4 67 15</inkml:trace>
  <inkml:trace contextRef="#ctx0" brushRef="#br0" timeOffset="2822">5086 3850 192 0,'23'46'74'0,"-23"-46"-40"0,17 46-33 15,-17-36 16-15,0 0 4 16,0 1 5-16,0-6 27 16,0 0 14-16,0-10-35 15,0 0-4-15,-6-26-3 0,0 0 10 0,1-20 6 16,-1 5-7-16,0-15-1 16,0 10-9-16,6-6-3 15,0 6 1-15,6 0 1 16,0 5-4-16,0 0 1 15,-1 10-11-15,1 1-5 16,0 4-6-16,5 10 1 16,1 1-21-16,5 10-8 15,-5 0-45-15,5 4-18 16,0 6-38-16,0 0-16 16,1 0 11-1</inkml:trace>
  <inkml:trace contextRef="#ctx0" brushRef="#br0" timeOffset="3242">5448 3620 200 0,'35'20'77'0,"-35"-20"-42"0,34 41-6 0,-28-30 30 0,5-11-4 16,-5 0 0-16,11 5-17 16,1-5-6-16,5 10-19 15,0 0-6-15,5-10-2 0,-5 0-3 16,0-5 1-16,0 0 0 15,0-10 1-15,-5-1 0 16,5-15 2-16,-6 6-1 16,-6 4 2-16,1 1-13 15,-6-16-5-15,-1 6-2 16,-10-1 2-16,5 5 7 0,-12 6 2 16,6-1-1-16,-11 16 2 15,6 0 1-15,-12 21 0 16,5-6 19-16,1 26 12 15,0-6 9-15,11 16 3 16,0-5-12-16,12 10-4 16,0-5-16-16,5 0-4 15,1-10-5-15,5 0 1 16,0-5-4-16,1-6 0 16,-1-4-37-16,0-11-14 15,0 0-38-15,6-10-16 16,-5 0-49-1,10 0-35-15,-5 0 88 16</inkml:trace>
  <inkml:trace contextRef="#ctx0" brushRef="#br0" timeOffset="3445">6248 3957 220 0,'5'31'85'0,"-5"-31"-46"0,6 41-19 15,-6-31 27-15,-6 0-3 16,6 1 1-16,-11 45-22 16,-1-10-11-16,-11 20-8 15,6-9-23-15,-12 4-8 0,6-10-72 16,-6 0-30-16,1-5 22 16</inkml:trace>
  <inkml:trace contextRef="#ctx0" brushRef="#br0" timeOffset="14364">4591 2858 200 0,'29'-31'77'0,"-23"21"-42"0,-1-10-45 16,7 10 9-16,5-16-5 15,6-10 2-15,6-20-7 16,0 5-1-16,-6-5 7 15,-12-6 2-15,-11 1 3 0,-23-11 8 16,-11 1 7-16,-12 9 8 16,-6 6 6-16,-17 10-5 15,-12 5-2-15,-17 11-6 16,-22-1 0-16,10 5-9 16,1 6-2-16,6-1-3 0,-1-4-2 15,-5-1 1-15,-6 1-1 16,-18-1 2-16,7-15 1 15,-1 11-1-15,7-6-2 16,-13-5 1-16,-16-10-1 16,5 0 4-16,12-16 2 15,-1 1 4-15,-10-16 1 16,4-10 6-16,1 0 3 16,12 0-6-16,17 5-3 15,11 5-6-15,17-10-2 16,7 5 5-16,10 0 3 0,7 5-2 15,11 1 0 1,0 4-3-16,11 5-1 0,1 11-6 16,5 10 1-16,6 0-9 15,6 10-2-15,-1 5-5 16,1 5-3-16,6 6-5 16,-1 4 0-16,6 6 6 15,1 5 6-15,5 0 5 16,-6 4 2-16,6 1-2 15,-6 0 0-15,6 5 8 16,0 0 4-16,0 0 0 16,0 0 0-16,0 5 1 15,-6 6 3-15,1-1 2 16,-1 0 1-16,-6 5 5 16,-11 6 1-16,-5 9-5 0,-24 11 0 15,6 5-6-15,-12 6 1 16,-5 9-3-16,0 10 2 15,-12-4-2-15,0-6 2 16,-5-4 0-16,-1-11 1 16,1-6 0-16,5-4 0 15,6-10-7-15,17-6 0 16,12 1-3-16,11-6 0 16,6-5-31-16,6-5-15 15,5-5-31-15,18 0-11 0,17-5-12 16,6 0-23-1,5 0 48-15</inkml:trace>
  <inkml:trace contextRef="#ctx0" brushRef="#br0" timeOffset="14815">1025 0 184 0,'-17'0'71'0,"17"5"-38"0,0 5-43 0,5 1 9 16,13-1-2-16,10 0 3 16,13-5 14-16,5 0 8 15,11 0-11-15,12 1 5 0,23 9 2 0,6 10-6 16,0 11 1-16,-6 5-6 15,-6 0-2-15,-5 10-2 16,-7-5 0-16,-5-5-2 16,-5-5 2-16,5 5-15 15,11-16-5-15,1-9-84 16,5-11-42 0,-17-15 67-16</inkml:trace>
</inkml:ink>
</file>

<file path=ppt/ink/ink10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4.2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128 4203 156 0,'12'-15'57'0,"-12"15"-30"0,17-31 10 0,-17 31 30 0,6-15 2 16,-1-1 1-16,-5 11-8 15,0 0-1-15,0-5-34 16,0 0 2-16,-5-1 2 0,-1 6-11 15,-6 0-1-15,1 5-9 16,-12 10-2-16,6-5-4 16,-12 21-1-16,6-6-3 15,6 21-1-15,-1-10 1 16,13 10 2-16,5 0-1 16,11-11-1-16,-5-4-2 15,11-6-1-15,0-4 2 16,6-1 0-16,0-5 9 0,0-30 5 15,0 5-2 1,0-42 1-16,0 1-7 0,0-36-1 16,-5 15 2-16,-7-35 1 15,-5 15-1-15,-6-46-1 16,0-52-3-16,-12 47 1 16,-5 25-2-16,0 26 2 15,0 15-4-15,-1 11 0 16,1 20-43-16,6 10-18 15,-1 10-64-15,6 6-25 16,6 9-13 0</inkml:trace>
  <inkml:trace contextRef="#ctx0" brushRef="#br0" timeOffset="931">1664 2833 168 0,'-29'-57'66'0,"29"57"-36"0,-17-66 0 15,11 56 28-15,0-11-11 0,6 6-5 16,0 0-5-16,0-1 2 16,0 6-22-16,0 0 2 0,0 10 1 15,0 0-5-15,6 36 2 16,0-6-1-16,0 47-1 16,-1-16-1-16,1 47 1 15,-6-21-8-15,-6 40-2 16,1-19-1-16,-7 20 0 15,1-21-2-15,-1-10-2 16,1-15 1-16,5-10 1 16,0-11-19-16,12-30-6 15,0-6 12-15,11-45 5 16,-6-1 2-16,12-15 1 16,-5 6 2-16,5-11 2 15,-6 5-2-15,0 5-2 16,0 6 2-16,1 9 0 0,5 1 3 15,-6 20 3-15,0 0 0 16,0 21 2-16,-5-6-4 16,-1 26-2-16,1-10-25 15,-1 10-9-15,1-5-51 16,-1 5-22-16,-5-5-30 16</inkml:trace>
  <inkml:trace contextRef="#ctx0" brushRef="#br0" timeOffset="1412">2113 3850 192 0,'28'-5'71'0,"-28"5"-38"0,12 0-17 0,-12 0 22 16,11 5-7-16,-5 0 2 15,11 0-13-15,-5 0-2 16,11 1-10-16,-6-1 4 0,12 0 1 15,-6 0 2-15,6-5 4 16,-6 0-13-16,5 0-6 16,-5 0 2-16,6-10 2 15,-6-1 1-15,0-9 0 16,0 0-3-16,-6-11-2 16,1 5 3-16,-7-4 2 15,-5 4-2-15,-6-5 0 16,0 6-1-16,-12 4-2 0,1 6 3 15,-12 15 0-15,6 0-1 16,-12 15-2-16,6 1 7 16,0 19 3-16,0-4 8 15,11 15 6-15,1-5-4 16,11 10 0-16,0-10-5 16,17 10 1-16,-5-10-9 15,11 0-2-15,-6-5-3 16,6-5 1-16,0-6-7 15,0-10 1-15,-6-4-34 16,6-11-16-16,-6 0-34 0,6-21-13 16,-5 1-20-1,5-6-31-15,-6 6 57 16</inkml:trace>
  <inkml:trace contextRef="#ctx0" brushRef="#br0" timeOffset="2147">2843 3733 116 0,'6'20'44'0,"-6"-20"-24"0,11 46-8 0,-11-36 13 16,12 11 6-16,-7-6 4 16,1 11-4-16,0-6 1 15,0 0-18-15,0-4 16 0,-6-6 9 16,0 0-5-16,-6-15 0 15,0 0-13-15,0-26-3 0,0 6 7 16,1-21 4-16,5 10 4 16,0-15 5-16,0 10-6 15,11-10-2-15,1 10-8 16,5 0-1-16,0 5-10 16,6 6-4-16,-5 4-4 15,5 11-3-15,0-1-21 16,5 6-9-16,-5 5-34 15,6 5-13-15,-6 0-22 16,6 10-6-16,-6-5 8 16,0 11-21-1,-6-6 41-15,6 5 46 0,-6 1 26 16,6-1 38-16,-5-5 16 16,-1 5 3-16,0-4 4 15,0 14-3-15,-5-4 2 16,5-1-6-16,-5-5-3 15,5 1-25-15,-6-1 7 0,7 0 3 16,-1-4-10-16,0-1-4 16,0 0-8-16,6-5-1 15,-5 0-5-15,-1-5 0 16,0 0 1-16,0-15 0 16,-5 5-2-16,-1-11-2 15,1 6 5-15,-6-11 1 16,-1 6-2-16,-10-6-3 15,-1 6-3-15,-6 5-1 0,1-1-1 16,-12 21 3-16,6 1-2 16,-6 24 1-16,5-4 13 15,1 15 7-15,6-6 13 16,-1 17 5-16,1-6-5 16,11 5-2-16,0-5-10 15,11-5-1-15,-5-11-9 16,11-4-1-16,0-1-6 15,6-9-2-15,0-6-27 16,18-10-9-16,-7 0-59 16,12-5-24-16,-5 0-61 15</inkml:trace>
  <inkml:trace contextRef="#ctx0" brushRef="#br0" timeOffset="48746">2567 2766 132 0,'-6'5'49'0,"6"-5"-26"0,6 0-12 0,-6 0 18 16,0 0 7-16,0-5 5 15,0 0 1-15,0-5 1 16,0 0-24-16,0-6 11 0,0 1 7 16,0 0-7-16,0-6 0 15,-6 1-8-15,0-1-4 16,1-9-6-16,-7-1 0 16,1-5-3-16,-1-5 2 0,1 0 0 15,-7 0 3-15,1 1-1 16,0-6 0-16,0 5-1 15,-6 5 2-15,0 10-3 16,0 1-1-16,-6-1-4 16,0 1-1-16,0-6-1 15,-5 0 2-15,5 1-1 16,0-1 0-16,6 0-1 16,0 1 2-16,0-1-1 15,0 5 2-15,0 1 0 16,0-1 1-16,0 6-2 15,0-6-1-15,0 1-1 16,0-6 0-16,0 0-5 16,0-5-1-16,6 1 3 0,0-11 3 15,-6 0-3-15,-6 0-1 16,-11 5 0-16,-6 10 2 16,0 0 1-16,0 1 1 15,-18-1-5-15,7-5 1 16,5 0 0-16,0 1 2 15,12 4-1-15,-12-10-1 16,6 5-2-16,0 0 1 16,6-4 1-16,11 4 2 15,-5 0 1-15,5 0 1 16,-6 0-5-16,7 1 1 16,-7-1-2-16,6 10 0 15,6 6 2-15,-11-11 0 16,5 6 0-16,-11-6 2 15,5 5-3-15,-11-4 0 0,12 4-1 16,-6-15 0-16,5 11 2 16,-5-6 2-16,5 5-1 15,1-10-1-15,5 10-2 16,-6-4 1-16,7 4-4 16,-1-10 1-16,6 5 0 15,0 1 2-15,6 4 3 16,-1 0 2-16,7 6-4 15,-1-1 1-15,1 6 0 16,-1-1 2-16,1 6-3 16,-1-1-2-16,7 1-1 0,-1 5 3 15,0 0-2-15,0-1 1 16,1 6 0-16,5 0 0 16,0 0-3-16,0 0 1 15,0 5-3-15,0 0 0 16,0 0 1-16,0 0 4 15,0 0-1-15,0 10 1 16,0-5 2-16,-6 21 0 16,6-6 0-16,-6 11 2 15,0-5-1-15,-5 9 2 16,5-4-4-16,-5 10-2 16,-1-5-9-16,-5 0-5 15,5-6-16-15,1-4-4 16,-1-1-33-16,7-4-15 0,-1-6-24 15,6-10-7-15,0 0 6 16</inkml:trace>
  <inkml:trace contextRef="#ctx0" brushRef="#br0" timeOffset="49234">329 5 84 0,'-5'5'33'0,"5"-5"-18"0,0 0-13 0,0 0 9 16,0 6 4-16,0-6 5 15,0 5 3-15,0 0 1 16,5 0-2-16,1 0 1 15,6 5-9-15,-1 0-1 0,12 1-7 16,0-6 3-16,29 5 3 0,-6 0-6 16,23-5-3-16,-11 0-2 15,5-5-1-15,-11 0 0 16,-1 6 2-16,-10-1 1 16,-1 0 1-16,-6 0-18 15,1 5-5-15,-6-5-42 16,5-10-46-1,-5 0 25-15</inkml:trace>
  <inkml:trace contextRef="#ctx0" brushRef="#br0" timeOffset="49813">318 123 80 0,'0'-5'30'0,"0"5"-16"0,0 25-6 0,0-20 13 16,-6 1-6-16,6-1 0 16,-6 10-5-16,6 0-1 15,-5 11 6-15,-1-6 2 16,-6 16 0-16,7-5 0 15,-7 10-9-15,1-5-3 0,-7 15-1 16,1-10 0-16,0 10 0 16,0-5-5-16,-1 5 1 15,1-10 0-15,0 0 2 16,5-6-39 0,1-4-60-16,-1-5 8 15</inkml:trace>
</inkml:ink>
</file>

<file path=ppt/ink/ink10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4:07.76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64 2914 136 0,'-35'0'52'0,"24"-16"-28"0,5-14-24 15,0 9 10-15,6-20-4 16,6-15-1-16,17-20-1 0,17-6 2 16,29-5-3-16,29 5-2 0,12-5 2 15,-7 0-2-15,1 5-1 16,11 6-2-16,28 4-1 16,7 16-1-16,-18 5 3 15,-5 5 0-15,-1 0 3 16,18 0 3-16,6-5 4 15,-1-1 5-15,-28 1 1 16,-12-25-6-16,-5-16-3 16,-12-6 3-16,-6-4 4 15,6-10-1-15,-6-6 1 16,-5-5 1-16,-18-10 2 16,-17 11-1-16,-11 20 1 0,-12 9-6 15,-12 12-2-15,-5 9-4 16,0 6-3-16,-6 14 0 15,0 12 1-15,0 4-10 16,6 5-2-16,-1 6-19 16,1 4-9-16,6 6-13 15,-1 10-6-15,6 0-24 16</inkml:trace>
  <inkml:trace contextRef="#ctx0" brushRef="#br0" timeOffset="367">2859 15 124 0,'-63'0'49'0,"34"10"-26"0,-28 0-7 0,28 1 16 0,0 4-13 16,-5 0-3-16,-7 6-6 15,-5 4 1-15,0 6-6 16,0-6-1-16,-11 1 0 0,-1 0-2 15,1-6-2-15,5-5-6 16,6 1-4-16,17-11-58 16,18-10-43-1,22-11 42-15</inkml:trace>
  <inkml:trace contextRef="#ctx0" brushRef="#br0" timeOffset="651">2980 51 96 0,'17'5'35'0,"-5"5"-18"0,11 21-5 0,-12-16 13 16,1 16-9-16,-1 10-2 15,7 5-8-15,-1 5-2 16,12 0-2-16,5 0 3 0,6 5 1 16,6-5-44-1</inkml:trace>
  <inkml:trace contextRef="#ctx0" brushRef="#br0" timeOffset="39650">2796 173 96 0,'-6'-10'35'0,"6"10"-18"0,-5 0-5 0,-1 0 16 16,6 0-5-16,0 0 1 16,0-5-4-16,0 0-1 15,0 0-10-15,0 5 3 0,0-5 4 16,0 5-4-16,6 0 1 15,-1 0-6-15,1 0 1 16,0 0-1-16,5 0 3 16,1 0-7-16,-1 0-4 15,1 0 4-15,5 0 5 16,-5 0-2-16,5 0 2 16,-6 0-7-16,1 5-1 15,-1 0 0-15,1 5 2 0,-1-5 1 16,1-5 1-16,-1 0 2 15,1 0 1-15,-6 0 1 16,-1 0 2-16,1 0-3 16,0 0 1-16,0 0-3 15,-1 5 0-15,1 0-1 16,0 6 0-16,0-6 0 16,-1 0 0-16,1 0 2 15,0 10 1-15,0-4 5 16,-1 14 5-16,1 1-3 15,0 10 2-15,0-6-7 16,5 11-3-16,1-10-6 0,-1 5 0 16,1-6 0-16,5-4 0 15,-6-1-31-15,7-4-14 16,-1-1-32-16,0-4-12 16,-5-1-24-1</inkml:trace>
  <inkml:trace contextRef="#ctx0" brushRef="#br0" timeOffset="41181">3072 225 108 0,'-6'-6'41'0,"6"6"-22"0,-11-5-5 0,5 5 15 16,6 0-8-16,0 0 1 15,0 0-7-15,0 0-1 16,6 5-8-16,0 1 3 0,-1 4 3 16,1 0-2-16,0 5 2 15,0 6-3-15,5-1 0 16,-5 1-5-16,5 9-3 16,1-4 0-16,5-1-1 15,-5 1 0-15,5 0 2 0,-6-1 1 16,1 1 1-16,-1-6 6 15,1-4 4 1,-6-1 8-16,-1-10 6 0,1 0-13 16,-12-15-3-16,6 5-8 15,-11-21-3-15,5 6 0 16,-5-11 1-16,-1 0-1 16,-5-15 2-16,5 11 2 15,1-1 2-15,-1 5 1 16,1-5 2-16,5 11-3 15,0-1 1-15,1 6-5 16,-1 4 0-16,0 1-1 16,6 5 1-16,0 5-4 0,0 10-2 15,0 0 8-15,6 15 6 16,0 1-5-16,5 10-1 16,1-6-1-16,5 16 0 15,-6-10-2-15,7 4 1 16,-1-4-2-16,0 10 2 15,-5-10 0-15,-1-1 1 16,1-4 2-16,-1-6 3 16,-5 1 5-16,0-6 3 15,-1 1 2-15,-5-6 1 16,0-5-11-16,-11-20-5 16,-1 4-3-16,-5-14-1 15,0 4 2-15,0-9 1 0,-1 4-1 16,1-5-2-16,6 6 1 15,-7-6-1-15,7 6-3 16,-1 4 2-16,1 1 1 16,-1-1 2-16,1 6-3 15,5 0 0-15,0 4-1 16,1 6 0-16,5 0 2 16,0 15 2-16,0 1-1 15,5 19 2-15,1-9 0 16,0 4 1-16,0 1-2 15,-1 4 1-15,1-4-4 16,6 5 0-16,-1-6 1 16,-5 1 2-16,0-6-1 0,-1-4 2 15,1-1 9-15,0-5 4 16,-6-5-3-16,0-10 0 16,0 0-6-16,-6-10 1 15,0-1-10-15,-5-9 0 16,5-1 2-16,-11-4 4 15,0 4-1-15,-6 0-2 16,0 6 0-16,-6-6-1 16,6 6 0-16,-6-6 0 15,6 6 0-15,0-6 0 16,6 11 0-16,0 0 0 16,-1-1 0-16,7 6 0 15,-1 0-3-15,1 0 2 16,-1-1 1-16,7 6 0 15,-1 0-3-15,0 0 2 0,0 0 1 16,1 0 0-16,5 0 0 16,0 5 0-16,0 0 0 15,0 0 0-15,0 0 2 16,-6 0 1-16,0 0-1 16,-5 0 1-16,5 0 0 15,-17 5 1-15,6 0-5 16,-12 0-1-16,6 0 1 15,-18 11 2-15,7-1-2 16,-6 0 0-16,5 1 3 16,-11-1 1-16,6-5-4 15,-12 0-1-15,6 6 3 0,0-11 3 16,6 0-3-16,5 0-3 16,7-5-43-16,5 5-18 15,0 0-50-15,11-15-20 16,6 0-21-1</inkml:trace>
</inkml:ink>
</file>

<file path=ppt/ink/ink10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37.1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 2032 184 0,'-9'13'68'0,"9"-13"-36"0,-5 4-9 16,5-4 24-16,0 0-4 15,0 0 1-15,0 0-4 16,0 0-3-16,5-17-20 15,-1 0 10-15,15-20 3 0,-5 3-4 16,10-33-3-16,-5 12-13 16,14-29-4-16,-5 13-2 15,5-30 2-15,-4 9-3 0,4-13-2 16,-5 17 2-16,5-22 0 16,-4 18 3-16,-1-21 3 15,-4 16-4-15,-1-12-1 16,1 16 0-16,-1-3 2 15,-4 12 1-15,0 0 1 16,-5 12 0-16,1 9 0 16,-6 9-2-16,1 3 1 15,-1 14-2-15,-4-5 2 16,-1 12-6-16,1 9-1 16,0 0 2-16,0 13 3 15,-1 4 0-15,6 25 2 16,-1-5-4-16,5 47 0 15,1-12 1-15,3 45 0 16,1-12-2-16,5 42-2 16,-5-12-2-16,14 16-1 0,-5-17 2 15,5 13 0-15,0-21 3 16,1 9 1-16,-6-18-1 16,0 1-2-16,1-13 1 15,-1-4-1-15,-4-9-18 16,-6-8-8-16,1-8-17 15,-4-9-8-15,-1-8-11 16,-5-5-3-16,1-8-3 16,-1-4 2-16,-4-4 4 15,-5-4 3-15,0-5-11 16,0-8-28-16,0 0 32 16</inkml:trace>
  <inkml:trace contextRef="#ctx0" brushRef="#br0" timeOffset="345">574 1406 248 0,'-28'5'93'0,"28"-5"-50"0,-10 4 3 0,6-4 37 0,4 4-22 16,0-4-10-16,0 4-15 15,0-4-3-15,9 0-19 16,-4 0 7-16,4 0 3 0,1 0-8 16,8-4-2-16,-3 0-4 15,8-9-1-15,-4 5-3 16,10-5 1-16,-6 1-11 15,10-1-4-15,-4 0-38 16,4 1-17-16,0-1-39 16,5 5-13-16,-5 0-47 15</inkml:trace>
  <inkml:trace contextRef="#ctx0" brushRef="#br0" timeOffset="784">1396 1281 272 0,'-5'0'104'0,"5"0"-56"0,0 21-32 16,0-17 27-16,5 17-17 15,0-5-2-15,9 31-3 16,-5-10 1-16,15 31-12 16,-5-10-6-16,9 18 0 0,-4-13-3 15,4 0-1-15,-4-8-21 16,0 8-9-16,-6-9-31 16,1 1-12-16,-4-9-23 15,-1-12-45-15,-5-5 41 16</inkml:trace>
  <inkml:trace contextRef="#ctx0" brushRef="#br0" timeOffset="1111">1401 1356 228 0,'-14'-46'88'0,"14"46"-48"0,-10-46-12 0,6 42 32 16,4-17-29-16,0 4-9 15,0-8-14-15,0 4-6 16,9-5-1-16,-4 5 1 0,14 5 1 16,-5-1-4-16,19 8 1 0,-5 1 6 15,5 8 4-15,-4 0-3 16,4 8 1-16,-5-3 4 16,-4 7 4-16,-1 1 3 15,-9 8 3-15,1-4-3 16,-11 8-2-16,-4-4-7 15,-9 8-2-15,4-4-9 16,-9 5-4-16,5-5-39 16,-6-4-16-16,1-4-34 15,5 4-11-15,-1-5-21 16</inkml:trace>
</inkml:ink>
</file>

<file path=ppt/ink/ink10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38.5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0 174 244 0,'-5'8'93'0,"5"-8"-50"16,5 42-33-16,-5-33 25 0,5 16-15 16,0 0-3-16,4 25-8 15,1-4-4-15,4 22-2 16,0-5-3-16,5 0 1 0,0-9-26 15,4 1-8-15,-4-9-27 16,0-8-12-16,0-5-26 16</inkml:trace>
  <inkml:trace contextRef="#ctx0" brushRef="#br0" timeOffset="298">52 304 184 0,'-14'-50'71'0,"14"50"-38"0,-5-47 1 0,1 43 29 15,4-21-15-15,0 4-2 16,4-4-12-16,1 4-1 16,0-4-19-16,-1 4-1 0,6 0-2 15,-1 4-4-15,6 4-2 16,-6 1 6-16,15 12 3 16,-5 0-1-16,4 12 2 15,-4-3-2-15,-5 7 2 16,0 1-2-16,-4 4 2 15,-5 0-4-15,-10 4 1 16,0 1-3-16,-9-1 0 16,4-4-19-16,-4 4-5 15,0-4-39-15,0 0-16 16,0 0-27-16,4 8-12 0,1-4-27 16</inkml:trace>
</inkml:ink>
</file>

<file path=ppt/ink/ink10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39.16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37 408 0,'5'-5'154'0,"-5"5"-84"0,14-4-68 0,-14 4 28 15,10 0-20-15,0 0-3 16,9-5-38-16,-4 0-17 16,13 0-77-16,-3 1-32 15,3-1 27-15,-3 1 16 16</inkml:trace>
</inkml:ink>
</file>

<file path=ppt/ink/ink10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1.8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221 227 220 0,'0'-26'85'0,"0"26"-46"0,19-8-6 16,-19 8 31-16,5-25-13 16,0 4-5-16,-5-9-7 15,0 5 0-15,-5 4-21 16,0 4 5-16,-9 1 1 0,5-1-8 15,-10 4-2-15,5 5-8 0,-10 16-2 16,5-4-2-16,-4 34-2 16,-1-4-2-16,0 16 1 15,5-8 3-15,5 13 1 16,0-9 5-16,5 4 5 16,-1-3-5-16,10 15 0 15,0-7-4-15,14-17-1 16,-4-5-1-16,13-12-2 15,-4-4 1-15,19-17 1 16,-10 0-17-16,6 9-4 16,-6-1-40-16,5-12-16 15,-5 0-36-15,5-1-16 16,-4 1-6 0</inkml:trace>
</inkml:ink>
</file>

<file path=ppt/ink/ink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5.727"/>
    </inkml:context>
    <inkml:brush xml:id="br0">
      <inkml:brushProperty name="width" value="0.05" units="cm"/>
      <inkml:brushProperty name="height" value="0.05" units="cm"/>
      <inkml:brushProperty name="color" value="#ED1C24"/>
      <inkml:brushProperty name="fitToCurve" value="1"/>
    </inkml:brush>
  </inkml:definitions>
  <inkml:trace contextRef="#ctx0" brushRef="#br0">139 92 212 0,'5'-16'82'0,"-5"16"-44"0,0-15 2 16,0 15 35-16,0-5-14 16,0 0-3-16,0 0-13 15,0 0-6-15,-5-1-22 16,-1 1 3-16,0 0 1 0,0 0 0 15,1 0 2-15,-1 0-2 16,-6 0-1-16,6 0-4 16,-5 5-2-16,-1 0-6 0,1 10 0 15,-1 0-7-15,1 11-1 16,-1-6-2-16,1 10 0 16,5-4-3-16,0 10 1 15,6-6 2-15,0 11 1 16,0-5-2-16,0-1 0 15,0-4 2-15,6-1 0 16,0 1-2-16,5-6 2 16,1-4 1-16,5-6 2 15,-5-5 1-15,11-10 1 16,-6 0 0-16,6-21 0 16,-6 6-2-16,1-11-2 15,-1 6-4-15,0-11 0 16,-5 5 2-16,5-5 3 15,-6 6 0-15,1-1-1 16,-6 5-2-16,5 6-1 0,-5 0-3 16,5 14 1-16,-5 1 3 15,11 26 3-15,-5-6 2 16,5 11 1-16,-5-1-2 16,-1 11 1-16,1-5-7 15,-1 15-1-15,1-10-29 16,-1 4-10-16,-5-4-35 15,5 0-15-15,-5-5-32 16,6-1-13-16,-7-4 22 16</inkml:trace>
</inkml:ink>
</file>

<file path=ppt/ink/ink1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2.4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0 193 168 0,'0'0'66'0,"0"0"-36"0,5 9-2 0,-5-5 25 16,0 0-12-16,0-4-1 16,5 0-8-16,-1 0-2 15,6 4-17-15,-6-4 3 0,11 0 2 16,-6 0-6-16,6 0-2 15,-1 0-3-15,1-4 0 16,-1 0-4-16,5 0-2 16,-5 0 2-16,0-5 0 15,1 1-1-15,-5-9-2 16,-6 0 3-16,-4-4 2 16,0 5-2-16,-4-5-2 15,-1 4 2-15,-6-4 0 0,2 0-1 16,-5 8-2-16,4 5 1 15,-9 4-1-15,5-1 0 16,0 10 2-16,0-1-3 16,-1 13 0-16,1-1 5 15,4 10 5-15,1-1 4 16,4 0 2-16,5-4-2 16,5 8 0-16,-1-4-7 15,6 5-2-15,-1-5-2 16,11-12 1-16,-6-5 0 15,19-4 1-15,-4 0-9 0,5-4-4 16,-6 0-28-16,10 0-12 16,-10 0-36-16,6-4-14 15,-5 0-40 1</inkml:trace>
</inkml:ink>
</file>

<file path=ppt/ink/ink1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2.9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36 216 0,'0'4'82'15,"0"-4"-44"-15,0-4-31 0,0 4 18 0,0 8-7 16,0 1 2-16,0 7 9 16,0-3 3-16,0 8-16 15,0 1 4-15,0-1 3 0,0-3-8 16,0-2-1-16,0 1-6 16,0-3-3-16,0-7-5 15,0-3 0-15,0 1 2 16,0-17 1-16,0-1-6 15,5-9 0-15,-1 6 3 16,1-15 2-16,0 5-3 0,0-3-1 16,-1 4 1-16,1 4 0 15,0 3 3-15,4 9 1 16,1 1 10-16,4 12 3 16,0 0-3-16,0 13 0 15,0-3-6-15,5 10-2 16,0 2-5-16,5 5 0 15,-5-6-27-15,0 1-11 16,0-5-39-16,-1 5-15 16,-3-6-43-1</inkml:trace>
</inkml:ink>
</file>

<file path=ppt/ink/ink1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3.3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0 316 0,'-5'-9'121'0,"5"9"-66"0,5 13-51 0,-5-9 24 16,0 21-14-16,0-4-3 16,10 22 9-16,-6-5 4 15,6 26-12-15,-1-14 9 0,10 52 2 16,-5-17-9-16,5 17-3 16,-1-17-7-16,6 8-3 15,-5-12-14-15,4-4-4 16,-4-14-33-16,0-8-15 15,0-8-28-15,-5-21-10 16,0-5-17 0</inkml:trace>
  <inkml:trace contextRef="#ctx0" brushRef="#br0" timeOffset="246">76 857 312 0,'-10'0'115'0,"10"0"-62"0,-4-4-18 16,4 4 38-16,0 4-13 16,0 0 0-16,4-4-17 15,1 0-4-15,9 0-22 16,-1 0-1-16,11 0-2 0,-5 0-7 16,14-4-2-16,-5 0-19 15,5 4-7-15,-4 0-43 16,-2 0-19-16,-3 0-47 15,-1 0-18-15,-4 0 2 16</inkml:trace>
</inkml:ink>
</file>

<file path=ppt/ink/ink1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4.0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0 132 148 0,'0'17'57'0,"0"-17"-30"0,9 38-14 0,-9-30 17 0,5 9-9 16,0 0-1-16,4-1-1 15,-3 1 0-15,3-4-10 16,-4-1 10-16,0-3 4 0,-5-1 4 16,-5-12 3-16,5 4-7 15,-5-17-4-15,1 0 4 16,-1-8 5-16,-1 4 0 16,6-8 1-16,0 4 3 15,6 8 3-15,-1 0-4 16,-1-16-1-16,1 3-11 15,0 13-1-15,0 5-13 16,4-5-3-16,-4 0 0 16,4 13 3-16,1 0-9 15,5 12-2-15,-6-4-19 0,5 5-7 16,-4-1-36-16,5 5-16 16,-5-1-31-16,-1 5-11 15,0-4 2 1</inkml:trace>
</inkml:ink>
</file>

<file path=ppt/ink/ink1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4.2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0 328 0,'15'5'123'0,"-15"-5"-66"0,14 30-55 0,-14-22 23 0,9 14-22 15,-4-5-3-15,4 9-63 16,1-4-25-16,-1 4-42 16,1-4-17-16</inkml:trace>
</inkml:ink>
</file>

<file path=ppt/ink/ink1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4.4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34 212 0,'-6'-25'82'0,"6"25"-44"0,6-9-44 0,-6 9 12 16,4 5-44-16,-4-5-16 16,6 8-26-16,0 0-11 15</inkml:trace>
</inkml:ink>
</file>

<file path=ppt/ink/ink1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4.7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72 21 224 0,'4'-9'85'0,"-4"9"-46"0,-4-12-17 0,4 12 28 0,-5 0-13 16,0 0-1-16,1 0-6 15,-1 0-1-15,-5 8-16 16,1 0 10-16,-1 13 4 0,1-3 5 16,0 7 4-16,4-4-9 15,5 9-4-15,0-4-11 0,14 3-3 16,-5-3-3-1,20-1-1-15,-6-3-6 16,10-10-1-16,-3 1-37 16,3-5-14-16,-5 1-59 15,5-9-24-15,-4 0-16 16</inkml:trace>
</inkml:ink>
</file>

<file path=ppt/ink/ink1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6.45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419 60 156 0,'-33'-42'57'0,"33"42"-30"0,-66-12-7 0,56 12 19 15,-9 0-15-15,5 0-5 16,-14 21-10-16,4 0-1 15,-5 33-5-15,5-16 7 0,-9 59 3 16,5-9 5-16,-5 51 1 16,4-21 12-16,6 46 5 15,-1-21-13-15,24 21-5 16,0-30-9-16,9 17-4 16,-4-16-2-16,14-8 0 15,0-22-11-15,9-9-4 16,-4-16-25-16,23-13-9 15,-4-8-11-15,5-17-5 16,-6-4-43 0</inkml:trace>
</inkml:ink>
</file>

<file path=ppt/ink/ink1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4.5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387 63 160 0,'0'-12'60'0,"0"12"-32"0,-5-9-15 0,-4 9 19 16,4-4-3-16,5 0 1 16,-5-4-2-16,1 3 0 15,-11-3-15-15,6 4-1 0,-10 0-1 16,5-1-4-16,-5 5-2 15,0 0 0-15,0 9-1 16,0-5-2-16,0 9 1 16,1-1-2-16,3 18 2 15,1-5 0-15,5 4 3 16,-1-4-3-16,10 5 0 16,0-1-1-16,10 1 1 15,-1-5-2-15,10-4-1 16,0-4 3-16,9-9 2 0,-4 0 2 15,9-12 1-15,-5 0 0 16,5-13 2-16,-4 5-5 16,4-14-1-16,-10 5-2 15,-4-8 1-15,-4 0-2 16,-6-1 2-16,-4 5 11 16,-5 4 8-16,0 4-5 15,-5 0 1-15,5 5-7 16,-5 3 1-16,1 1-9 15,-6 8-2-15,5 0-3 0,1 17 0 16,-1-5 0-16,10 18 0 16,-1-5-3-16,11 21 1 15,-1-4 2-15,9 17 1 16,-4-13 5-16,5 17 2 16,-5-8-5-16,0 16-2 15,-5-12 4-15,-5 4 3 16,1-8 1-16,-10 3 1 15,0-7-2-15,-29-1-1 16,6-8-3-16,-39-4-2 16,10-4-2-16,-14-1-1 15,5-4-18-15,-15 18-7 16,15-10-27-16,-1 5-12 16,10-4-31-16,15 0-11 15,4-9-2 1</inkml:trace>
</inkml:ink>
</file>

<file path=ppt/ink/ink1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5.1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184 166 168 0,'10'-13'66'0,"-10"13"-36"0,5-17-7 0,-5 17 26 16,0-12-7-16,0 3 0 0,0-3-7 15,0-1-1-15,-5-4-19 16,-1 5 2-16,-3-5 3 0,-1 4-7 15,-9 1 0-15,4-1-1 16,-13 9 2-16,3 0-12 16,1 25-3-16,5-5 2 15,-1 22 1-15,6 0-3 16,14 8-1-16,0-3 1 16,20-1 2-16,-1-4 0 15,10-9-1-15,-5-3-2 16,10-22 1-16,-5 0 12 15,-5-17 7-15,-5 1-5 16,-4-13 0-16,-6 4-5 16,2-9-3-16,-7 5-9 0,1 0-3 15,-5 3-45-15,0 5-20 16,0 0-40-16,5 17-18 16,-1 0 19-1</inkml:trace>
</inkml:ink>
</file>

<file path=ppt/ink/ink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6.973"/>
    </inkml:context>
    <inkml:brush xml:id="br0">
      <inkml:brushProperty name="width" value="0.05" units="cm"/>
      <inkml:brushProperty name="height" value="0.05" units="cm"/>
      <inkml:brushProperty name="color" value="#ED1C24"/>
      <inkml:brushProperty name="fitToCurve" value="1"/>
    </inkml:brush>
  </inkml:definitions>
  <inkml:trace contextRef="#ctx0" brushRef="#br0">0 102 196 0,'12'-36'74'0,"-12"36"-40"0,5-35 4 0,-5 29 32 0,0-4-21 16,0 5-7-16,6 0-8 15,0 0-2-15,0 5-17 16,-1 0 4-16,1 15 4 0,0 1 1 16,0 30 3-16,-1-11-9 15,1 42 0-15,0-10-7 16,0 14-1-16,-6-9-4 0,5 10 1 16,-5-11-2-1,0 6 0-15,0-11-34 0,0-4-15 16,0-6-33-16,0-10-12 15,0-5-43 1,6-10-52-16,0-6 66 16</inkml:trace>
</inkml:ink>
</file>

<file path=ppt/ink/ink1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5.7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184 64 220 0,'10'-25'82'0,"-10"25"-44"0,4-13-11 16,-4 13 27-16,0-4-4 0,0 0 3 16,-4 0-15-16,-1-1-5 15,-4 1-19-15,-1 0-4 0,-4 4-3 16,0 0-1-16,-10 8 1 16,1 1-2-16,-1 16 0 15,-1-4-1-15,6 21 2 16,0-8-1-16,15 12 0 15,-1-7-6-15,19 3-1 16,0-5 1-16,15-7 0 16,-5-5 1-16,9-17 2 15,-4 1 5-15,4-18 6 16,-4 1-1-16,-10-13 3 16,0 4-4-16,-10-8-1 15,1 4-6-15,-5 0-1 16,-1 4-17-16,-4 0-7 0,0 5-39 15,0 3-14-15,0 1-38 16,0 3-15-16,0 5 2 16</inkml:trace>
</inkml:ink>
</file>

<file path=ppt/ink/ink1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6.3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194 567 264 0,'5'-21'99'0,"-5"21"-54"0,-5-29-33 0,5 29 24 16,-5-5-4-16,1 1 1 16,-11 0-1-16,6 0 2 15,-10 0-18-15,5 4 0 0,-10 4 0 16,5-4-2-16,0 12 0 0,1 1-8 15,3 12-2 1,1-8-2-16,5 12 1 0,-1-3 0 16,15 7 1-16,0-3 0 15,14 3 0-15,-5-8 0 16,9 1 0-16,-4-5-5 16,10-5 1-16,-6-3 2 15,-4-13 3-15,0 0 0 16,-5-17 0-16,1 5-6 15,-6-18 1-15,0 5-16 16,-4-34-6-16,0 9-3 16,-5-17 1-16,0 4 8 15,0-5 7-15,0 10 4 0,0-5 3 16,0 8 1-16,-5-4 1 16,5 9-14-16,-5 8-5 15,1 4-39-15,-1 4-17 16,0 5-63-1</inkml:trace>
</inkml:ink>
</file>

<file path=ppt/ink/ink1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7.3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 66 260 0,'-19'0'99'0,"19"0"-54"0,0 0-35 0,0 0 23 0,0 0-20 16,0 0-7-16,0 0-4 15,0 0 0-15,5-4-1 16,2-1-1-16,0 0 3 0,-2 1-9 15,-5-4-3-15,0-2-55 16,0-7-25-16,0 4-18 16</inkml:trace>
</inkml:ink>
</file>

<file path=ppt/ink/ink1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7.7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 59 124 0,'0'-47'49'0,"0"47"-26"0,0-12-7 16,0 12 16-16,-4 0-11 15,4 0-4-15,0 0-4 16,0 0 1-16,0 12-7 15,0 5 2-15,4 17 4 0,1-1 2 16,0 18 0-16,0-9-5 16,-1 17-2-16,1-9-4 15,4 17-1-15,-4-12-3 0,5 8-1 16,-6-13-34 0,6 5-15-16,-5-9-47 15</inkml:trace>
</inkml:ink>
</file>

<file path=ppt/ink/ink1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8.2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0 176 0,'-5'0'66'0,"5"0"-36"0,19 12-33 0,-19-7 13 16,9 24 2-16,-4-4 4 15,19 21 7-15,-5 2 3 16,20 19-13-16,-6-8 5 0,9 20 3 16,-9-6-3-16,1 19 2 15,-5-16-11-15,-10 17-3 16,-1-17-2-16,-13 12 0 16,0-12-38-16,-19 0-14 15,0-9-71 1</inkml:trace>
</inkml:ink>
</file>

<file path=ppt/ink/ink1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3.0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15 387 184 0,'-5'-21'68'0,"1"12"-36"0,4-3-13 0,-5 7 23 16,5 5-8-16,0-4 0 16,0 4-6-16,0 4-3 15,5 13-13-15,-1 13 10 0,1 3 5 16,-5-8 3-16,10 26 4 15,-6-9-7-15,11 29-4 16,-6-12-7-16,5 33-2 16,0-16-4-16,1 16 1 15,-6-12-4-15,5 8-2 0,-4-12-2 16,-1 0 0-16,0-9-2 16,1-4 2-16,-5-9-24 15,-1-7-8-15,1-10-41 16,0-7-15-16,-5-5-33 15,5-17-11-15,-1 1 23 16</inkml:trace>
  <inkml:trace contextRef="#ctx0" brushRef="#br0" timeOffset="388">426 67 212 0,'5'-25'79'0,"-5"25"-42"0,5-33-21 0,-5 28 24 15,0 1-12-15,0 4-1 16,4 9 1-16,1 7 3 15,5 14-17-15,-1 16 10 0,5 13 3 16,10 33-1-16,-1-16 2 0,-8-17-10 16,4 37 0-16,-5-16-9 15,5 29-3-15,-5-16-3 16,5 7-3-16,-5-16 1 16,0 5 1-16,0-14-10 15,0-3-4-15,1-14-19 16,-1-3-7-16,-5-5-22 15,1-12-8-15,-1-4-9 16,-4-13-5-16,0-4-21 16</inkml:trace>
  <inkml:trace contextRef="#ctx0" brushRef="#br0" timeOffset="688">327 1029 224 0,'-24'0'85'0,"24"0"-46"0,-14-12-2 0,9 12 34 16,1 0-17-16,-1 0-4 16,5 0-16-16,0 0-6 15,5 0-16-15,-1 0 14 0,11-13 8 16,-1 5-10-16,14-5-3 15,-4 0-10-15,18-3-5 16,-4 3-6-16,5-4-2 16,-1 5-21-16,-4-1-8 15,-5 0-44-15,0 5-18 0,-5 0-36 32,1 3-56-32,-6 1 58 0</inkml:trace>
  <inkml:trace contextRef="#ctx0" brushRef="#br0" timeOffset="1052">1140 651 232 0,'0'-8'88'0,"0"8"-48"0,0 0-14 0,0 0 29 16,0 8-18-16,0-4-6 15,0 9-3-15,0 0 1 16,4 20-15-16,1-3 12 0,5 24 4 16,-6-8-9-16,10 26-2 15,1-13-7-15,-6 16 0 16,1-12-7-16,-1 9-1 15,0-14-4-15,1 1-1 16,-1-4-26-16,1-13-11 16,-1-4-30-16,-4-9-10 15,0-4-15-15,-1-12-5 16,1-5-11-16</inkml:trace>
  <inkml:trace contextRef="#ctx0" brushRef="#br0" timeOffset="1371">781 777 256 0,'-43'4'96'0,"43"-4"-52"0,-19 0-5 0,14 0 37 16,5 0-28-16,0 0-11 15,10-4 3-15,-5 4 5 16,23-8-23-16,-4-1 8 0,13-7 1 16,-4 3-10-16,29-8-4 15,32-13-10-15,6 5-3 16,-6 4-2-16,-14 4-2 16,-13 4-8-16,-15 0-3 15,-5 5-32-15,-9 3-14 16,-5 5-50-16,-5 0-19 15,-4 4-35 1</inkml:trace>
  <inkml:trace contextRef="#ctx0" brushRef="#br0" timeOffset="1731">1763 676 244 0,'5'-25'90'0,"-5"25"-48"0,0 0-5 0,0 0 36 15,0 9-34-15,0-5-12 16,0 17-3-16,0-4 3 16,0 25-14-16,0-5 0 0,0 26-2 15,0-8-2-15,0 16 0 16,0-12-10-16,-5 8-1 16,5-12-35-16,-4 0-16 15,-1-9-30-15,0-8-13 16,5-5-34-1</inkml:trace>
  <inkml:trace contextRef="#ctx0" brushRef="#br0" timeOffset="2206">1773 702 212 0,'0'-13'82'0,"0"13"-44"0,5-17-9 15,-5 17 28-15,0-8-18 16,0 4-5-16,0 4-3 16,0 0 0-16,9 4-16 15,0 0 9-15,6 9 5 0,-1-1-4 16,5 9-2-16,-5 0-5 16,9 4-1-16,-4-4-9 15,10 0-3-15,-6 0-3 16,6-4 1-16,-6-4-2 0,6-5-1 15,-6 1 1-15,1-14 1 16,0 1-1-16,-1-17-1 16,-4 4-10-16,5-16-4 15,18-22 0-15,-9 5 1 16,-4 4 8-16,-6 8 2 16,-4 8-2-16,0 9 1 0,-5 9 0 15,0 16-1 1,-4 13 8-16,-5 8 3 15,-1-4 1-15,1 21 1 16,0-4-2-16,-1 16-1 16,1-7-3-16,0 16-2 15,0-9-17-15,-5 9-9 16,0-12-39-16,0 3-16 16,0-8-48-16,0 1-50 15,0-10 67-15</inkml:trace>
</inkml:ink>
</file>

<file path=ppt/ink/ink1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5.80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 58 244 0,'-5'-21'93'0,"5"13"-50"0,0-5-6 0,0 9 34 16,0 0-24-16,0 0-9 15,5 0-9-15,-1 4-2 16,1 0-15-16,0 8 4 0,-1 9 4 16,1 8 2-16,0 4 4 15,0-3-5-15,-5 16-1 16,0-8-9-16,0 21-2 16,0-9-5-16,0 25-1 15,0-12-3-15,0 17-1 0,0-12 5 16,4 3 2-16,-4-8 0 15,5-5 1-15,0-7-6 16,9-5-1-16,0-4 4 16,24-4 2-16,-5-9 0 15,14-8 1-15,-9-4-4 16,5-1-2-16,-6-3-33 16,-4-1-16-16,-4 0-82 15,-6-3-33-15,-4-1-11 16</inkml:trace>
</inkml:ink>
</file>

<file path=ppt/ink/ink1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6.5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 0 212 0,'-19'4'82'0,"19"-4"-44"0,14 9-20 0,-14-5 25 0,14 0-11 16,-4 0-1-16,18 1-18 16,-4-1-6-16,9-4-4 15,-5 0-5-15,10-9 1 0,-5 5-61 16,14 4-25-16,-4 0-28 16</inkml:trace>
</inkml:ink>
</file>

<file path=ppt/ink/ink1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7.0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119 84 156 0,'15'-12'60'0,"-15"12"-32"0,28-21 9 0,-28 21 28 0,5-9-12 15,-1 5-4-15,1-4-13 16,-5-1-3-16,0 1-18 16,0 0 11-16,-9 3 4 0,-1 1-2 15,-9 13 0-15,5-5-2 16,-9 17 1-16,4-4-4 16,0 20-2-16,0-3 0 15,5 11 1-15,-1-7-6 16,6 8-1-16,4-8-7 15,5 4-3-15,0-8-5 16,10-2-2-16,-1-7-2 16,5-4 3-16,1 0-18 0,8-8-4 15,1 0-40-15,4-9-14 16,-4 0-46-16,4-8-20 16,-4 0 4-1</inkml:trace>
</inkml:ink>
</file>

<file path=ppt/ink/ink1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7.52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0 230 212 0,'5'-4'79'0,"-5"4"-42"0,5 4-10 0,-5-4 29 15,0 0-14-15,0 0-3 16,4 0-15-16,1 0-2 0,9 0-13 15,-4 0 1-15,5 0 1 0,-1 0-2 16,0 0 0-16,0 0-5 16,1-4-3-16,-1 0 2 15,15-8 0-15,-10 4 1 16,0-13 2-16,-5 4-1 16,0-4 2-16,0 4-6 15,-14-8-1-15,0 4 4 0,-9 0 2 16,4 4-2-1,-9 0-3-15,5 5 0 16,-10 3-1-16,5 1-3 16,-11 12 2-16,6-4 7 0,0 21 4 15,5 0 6-15,0 9 2 16,0-5 2-16,3 13 0 16,2-5 0-16,4 5 0 15,0-5-7-15,5 0-3 16,0-8-8-16,10 1-3 15,-6-5 0-15,12-5 0 16,-2 1-8-16,5-4-4 16,-5-1-26-16,14 1-10 15,2-5-37-15,3-3-13 16,-5-1-29 0,11-13-45-16,-6 5 63 15</inkml:trace>
</inkml:ink>
</file>

<file path=ppt/ink/ink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7.273"/>
    </inkml:context>
    <inkml:brush xml:id="br0">
      <inkml:brushProperty name="width" value="0.05" units="cm"/>
      <inkml:brushProperty name="height" value="0.05" units="cm"/>
      <inkml:brushProperty name="color" value="#ED1C24"/>
      <inkml:brushProperty name="fitToCurve" value="1"/>
    </inkml:brush>
  </inkml:definitions>
  <inkml:trace contextRef="#ctx0" brushRef="#br0">0 67 228 0,'23'-62'85'0,"-23"62"-46"0,0-5-4 0,0 5 34 0,0 5-15 16,0 0-6-16,0 16-11 15,0-6-3-15,0 36-19 16,0-5 2-16,11 41 3 0,-5-15-5 15,0 30 2-15,0-15-10 16,-1 26-4-16,1-21-9 16,0 15-4-16,0-20-43 15,-1 10-20-15,1-15-48 16,-6-6-22-16,0-14 19 16</inkml:trace>
</inkml:ink>
</file>

<file path=ppt/ink/ink1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7.9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5 244 0,'0'-9'93'0,"0"9"-50"0,0 0-28 15,0 0 24-15,0 13-12 16,0-5-1-16,0 12 2 15,0-3 3-15,0 8-17 16,0-5 5-16,0 14 4 0,0-6-14 16,0-2-7-16,0-5 2 0,0-6 2 15,0-2-3-15,0-17 0 16,0 0-1-16,5-16 1 16,0 3-2-16,-1-13-1 15,1 6-2-15,0-9-1 16,0 4 2-16,4 4 0 15,1 4 3-15,4 5 3 16,-5 4 13-16,10 20 6 16,-5-4 3-16,5 16 1 15,1-3-11-15,4 12-5 16,-5-4-7-16,-1 4-4 16,-3-5-33-16,-1 1-14 15,-5-4-52-15,1-1-20 16,-1-3-44-1</inkml:trace>
</inkml:ink>
</file>

<file path=ppt/ink/ink1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8.38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119 0 340 0,'0'-4'129'0,"0"8"-70"0,0 4-51 0,-5 5 27 16,5 8-11-16,0 17 0 15,0 12-2-15,5 23 1 16,-5-15-13-16,0-7 5 0,5 24 5 16,0-12 0-16,-1 21 3 15,1-11-13-15,0 7-3 16,0-13-7-16,-1 4-1 15,1-12-19-15,-5-4-9 0,0-8-16 16,0-9-7-16,0-5-14 16,0-3-6-16,0-5-16 15,-5-13-5-15,5 1-7 16,-4-17-10 0,4 4 54-16</inkml:trace>
  <inkml:trace contextRef="#ctx0" brushRef="#br0" timeOffset="235">20 867 280 0,'-9'4'104'0,"9"-4"-56"0,-5-8-5 0,0 8 40 15,5 4-30-15,0 0-9 16,0 1-1-16,0-1 4 16,19 4-25-16,-5 1 1 0,19-5-1 15,-4 0-10-15,18-8-4 16,-5 4-3-16,10-4-1 15,-8-1-11-15,3-3-3 16,-4 0-41-16,-6-5-19 16,-4 0-94-16,1-3-40 15,-6 3 58 1</inkml:trace>
</inkml:ink>
</file>

<file path=ppt/ink/ink13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9.51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14 270 156 0,'-4'-4'57'0,"4"4"-30"0,0 12-21 0,0-7 17 15,0 7-12-15,0-3-3 16,4 7 8 0,1 1 4-16,0 4-10 0,0 0 10 0,-5-4 3 15,0 0 4-15,0-9 1 16,0-4-11-16,-5-8-3 15,5 0-6-15,-5-17-3 16,0 4 4-16,1-21 2 16,-1 9 5-16,0-9 2 15,5 5 10-15,0-1 5 16,0 5-6-16,0-1-2 16,0 5-10-16,5 0-4 15,0 4-6-15,9 4-4 16,-5 0 0-16,10 5 1 15,-5-1-1-15,10 5-1 16,-5 3 1-16,4 1-1 16,-4 4-11-16,5 4-3 0,-5-4-26 15,0 9-9-15,-5-1-30 16,0 5-13-16,0-5-41 16</inkml:trace>
</inkml:ink>
</file>

<file path=ppt/ink/ink13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9.7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14 232 0,'5'-13'88'0,"-5"13"-48"0,10 0-23 0,-10 0 25 16,4 9-13-16,-4-5-5 15,5 17-11-15,0-4-6 16,4 20-4-16,-4-3-11 0,4 16-3 16,-4-8-56-16,5 0-25 15,-6-8-19 1</inkml:trace>
</inkml:ink>
</file>

<file path=ppt/ink/ink13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9.8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67 236 0,'-10'-29'90'0,"10"29"-48"0,0-25-42 0,0 21 18 0,0-1-28 15,0 5-7-15,0 9-32 16,0-1-11-16,5 9-24 16,-5-4-10-16</inkml:trace>
</inkml:ink>
</file>

<file path=ppt/ink/ink13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0.2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111 25 168 0,'19'-21'66'0,"-19"21"-36"0,9-4 2 0,-9 4 27 16,0 0-5-16,0 0 0 15,-5 0-8-15,1 0-2 16,-6 0-24-16,5 0 2 0,-13 12 1 16,3-3 3-16,-8 16 4 15,4-3-5-15,0 11-1 16,5-3-9-16,9 3-4 16,0-2-4-16,20 2 0 15,-1-7-2-15,14 0 0 16,-4-5-1-16,13-4 0 15,-3-5-5-15,0-8 1 16,-6-4-33-16,0 0-15 16,-4 0-71-16,0-4-28 0,-6 0-12 31</inkml:trace>
</inkml:ink>
</file>

<file path=ppt/ink/ink13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1.0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518 153 180 0,'0'-42'68'0,"0"42"-36"0,0-42-9 0,0 38 24 15,-4-13-9-15,4 4 0 16,-10 1-10-16,5-1-3 16,-14 5-14-16,5 4-4 0,-24 12-1 15,4 0-1-15,-22 30 0 16,8-4 1-16,-14 37 3 15,10-12 11-15,5 46 7 16,3-16-5-16,11 33-1 16,5-17-8-16,14 13-3 15,0-18-8-15,23-3-1 0,-4-12-3 16,33-9 0 0,-10-13 4-16,25-17 1 0,-11-8-10 15,1-13-5-15,-5-4-32 16,0-4-11-16,-4-5-29 15,-6-8-13-15,-4 1-22 16</inkml:trace>
</inkml:ink>
</file>

<file path=ppt/ink/ink13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2.11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84 212 0,'5'-51'79'0,"-5"51"-42"0,5-29-19 0,-5 25 23 16,0 4-8-16,0 0 0 15,0 12-3-15,0-3 1 16,0 29-17-16,0-5 10 0,0 26 3 16,0-9-3-16,0 22 0 15,0-9-7-15,0 21-2 16,0-13-9-16,-5 13-2 15,0-7-4-15,-4-6-3 16,4-8-42-16,1-4-20 16,-1-13-31-16,0-4-13 15,5-8-16 1</inkml:trace>
  <inkml:trace contextRef="#ctx0" brushRef="#br0" timeOffset="419">127 1013 124 0,'14'-17'46'0,"-14"17"-24"0,14-42 7 15,-14 38 23-15,5-4 0 16,-5-1 2-16,3-3-11 16,2 3-3-16,-5-3-23 15,0 3 7-15,0 1 4 0,0-1-7 16,-5 5 1-16,2 0-9 15,-7 8-3-15,1-4-1 0,-1 21-1 16,1 0-2 0,-1 13 1-16,1-5-2 0,4 17 2 15,1-8 0 1,4 13 3-16,0-9-7 0,9-5-4 16,0-3 0-16,10-17 2 15,-4 0 2-15,2-26 3 16,-2 5-1-16,-1-21 2 15,0 0-4-15,-9-5 0 16,-1 5 1-16,-4-17 2 16,0 8-14-16,0 1-7 15,0 3-28-15,0 5-10 16,0 4-25-16,-4 9-11 16,4 3-14-1,0 9-39-15,0 0 47 16</inkml:trace>
  <inkml:trace contextRef="#ctx0" brushRef="#br0" timeOffset="1531">108 837 156 0,'0'-9'57'0,"0"9"-30"0,0-4-7 16,0 4 21-16,0 0 0 15,0 0 2-15,0 0-3 16,0 0-3-16,0 0-20 16,0 0 5-16,-5 8 5 0,5 1-4 0,0 3-1 15,0-3-8-15,0 12-4 16,0 0 3-16,0 0 2 16,0-4-2-16,0 4 0 15,0 0-3-15,0 4 1 16,0-4-2-16,0 4 0 15,0-4-5-15,0 0-3 16,0-4 2-16,0 0 0 16,0-5-1-16,-5 1-2 15,5-1 1-15,-4 1 1 16,4 0-1-16,0 3-1 16,0-3 3-16,-5 4 0 15,5-5-4-15,0-3-1 16,0-1 1-16,0 1 0 0,0-5 3 15,0 0 1-15,0 0-1 16,0-4-2-16,0 0 1 16,-5-8-1-16,5-1 0 15,0-3 0-15,0-1 0 16,0-8 0-16,0 4-3 16,-5-8 0-16,5 4 2 15,-4-4 0-15,4 4 3 16,0-8 1-16,0 3-1 15,0-3-2-15,0 4 1 16,0-5-1-16,0 5-3 16,0 0 0-16,0 4 2 15,0-4 0-15,0 4 1 0,0 4 0 16,0 0 0-16,0 0 2 16,0 5-3-16,0 3 0 15,0 5 1-15,0 4 0 16,0 0 0-16,0 4 0 15,0 1 0-15,0 7 0 16,0-3 0-16,0 7 0 16,0-3-18-16,0 0-5 15,0-5-44-15,0 0-17 16,0 1-55 0,4-9-49-16,1 0 76 15</inkml:trace>
</inkml:ink>
</file>

<file path=ppt/ink/ink13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4.6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95 84 212 0,'9'-9'79'0,"-9"9"-42"0,9-12-28 0,-9 12 19 0,0-5-8 15,0 1 1-15,5 0 3 16,-5 0 2-16,5 0-13 16,0-1 14-16,-5 1 9 0,0 0-6 15,0 0 0-15,0 0-8 16,-5-5-4-16,0 5-6 15,0 0 0-15,1 0-7 16,-6 4-3-16,6 0-1 16,-6 4 1-16,1 0 1 15,-6 4 1-15,6 1 2 16,-5 8 3-16,4-5 0 0,1 13 2 16,0-4-6-16,4 10-1 15,0-6-2-15,5 0 1 16,0-3-2-16,5-1-1 15,0 0 1-15,4-4 1 16,0 0-1-16,6-9-1 16,-6 1 1-16,5-5-1 15,-4 1 2-15,4-10 1 16,-5 1 1-16,5-13 2 16,-4 4-5-16,-1-8-1 15,1 4 2-15,-1-4 1 16,-4 4-4-16,0-4 1 15,-1 4 2-15,1 4 3 16,0 5-4-16,0-5-1 0,-1 5-2 16,-4 8-2-16,0 0 3 15,0 12 0-15,0-3 3 16,0 12 1-16,0-4-1 16,5 8-2-16,-5-3-2 15,5 7 1-15,-1-4-1 16,1 5 0-16,0-4-5 15,0-5-3-15,-1-4-43 16,1 0-17-16,0-5-40 16,4-3-16-16,-4-5-9 15</inkml:trace>
</inkml:ink>
</file>

<file path=ppt/ink/ink13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5.2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179 625 200 0,'5'-16'77'0,"-5"16"-42"0,10-17-10 16,-10 17 25-16,0-4-8 15,0-1-2-15,0 1-5 16,0 0-2-16,-5-4-18 16,0 3 9-16,-4 1 3 0,-1 0-6 15,-4 4-1-15,0 0-10 16,-5 8-2-16,0 1-2 0,-4 12 1 16,4-4 2-16,0 8 5 15,5-4-2-15,-1 4 1 16,6-4-7-16,9 8-4 15,0-3-1-15,5-1 1 16,-1-4-1-16,11 0-1 16,-1-4 3-16,9-13 0 15,-4 0 1-15,5-21 0 16,-5 5 0-16,4-22 0 16,1 5 0-16,-5-26 0 15,5 9-5-15,-10-17 1 16,0 8-5-16,-5-16 1 15,-4 8 2-15,-5-4 1 16,0 12-2-16,0 0 0 16,0 5-14-16,-5 8-6 15,1 0-35-15,-1 13-12 0,0 3-48 16,0 5-17-16,1 5 9 16</inkml:trace>
</inkml:ink>
</file>

<file path=ppt/ink/ink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8.295"/>
    </inkml:context>
    <inkml:brush xml:id="br0">
      <inkml:brushProperty name="width" value="0.05" units="cm"/>
      <inkml:brushProperty name="height" value="0.05" units="cm"/>
      <inkml:brushProperty name="color" value="#ED1C24"/>
      <inkml:brushProperty name="fitToCurve" value="1"/>
    </inkml:brush>
  </inkml:definitions>
  <inkml:trace contextRef="#ctx0" brushRef="#br0">270 82 332 0,'0'-57'126'0,"0"57"-68"0,-5-25-41 0,-1 25 30 16,6 0-14-16,0 0-2 15,0 10-12-15,0-5-4 16,6 46-8-16,-1-5 2 0,7 31 3 16,-1-11 5-16,7 47 2 15,-1-16-6-15,0 36 0 16,-5-21-6-16,5 16 1 15,-6-20-3-15,1 14 0 16,-1-9-3-16,1-1-2 16,-1-20-8-16,-5-5-3 15,0-10-27-15,0-11-11 16,-1-9-29-16,-5-11-11 0,0-5-21 16,0-26-7-16,0 0 7 15</inkml:trace>
  <inkml:trace contextRef="#ctx0" brushRef="#br0" timeOffset="315">109 1344 192 0,'-74'-25'71'0,"74"25"-38"0,-18-10 16 0,13 10 39 15,-1 0-10-15,0 0-1 16,6 0-26-16,0 0-9 15,0 0-24-15,0 0 4 0,17-5 5 16,-5-1-4-16,22 1-1 16,1 0-10-16,17 0-3 15,-6 0-5-15,5 0-1 16,-10 0 1-16,10 0 0 16,-10 0-2-16,10-1 1 15,-10 1-20-15,5 0-6 16,-6 0-28-16,-6 0-12 15,-5 5-33-15,0-5-13 16,-6 0-23 0,0-16-36-16,0 6 65 15</inkml:trace>
  <inkml:trace contextRef="#ctx0" brushRef="#br0" timeOffset="840">840 174 236 0,'-17'-62'88'0,"17"62"-48"0,5-35-3 15,-5 29 34-15,0-4-13 16,0 5-4-16,0 0-17 16,0 0-6-16,0 5-18 15,0 0-6-15,6 15-2 0,0-5 1 0,0 26 1 16,-1-5 3-16,7 25 1 15,-1-10-5-15,1 36-4 16,-1-11 1-16,7 47 0 16,-7-21 1-16,1 21 0 15,-1-16 0-15,1 5 0 16,-1-15 0-16,-5 0 0 16,0-20 0-16,-1-11 0 15,1-4 2-15,-6-11 3 16,0-11-4-16,0-14-1 15,0-6-9-15,0-25-4 16,0 0 0-16,6-21 0 16,0 6 1-16,11-1 2 15,-6 6 2-15,7-1 2 16,-7 6-6-16,6-1 1 16,1 6 3-16,-1 5 2 0,0 5 4 15,6 15 1-15,-6 1 3 16,1 14 1-16,-1-4-3 15,0 20-1-15,-5-10-10 16,-1 15-3-16,1-10-48 16,-7 10-19-16,1-10-54 15,0-10-22-15,-6-6 31 16</inkml:trace>
  <inkml:trace contextRef="#ctx0" brushRef="#br0" timeOffset="1395">1484 1503 172 0,'6'-15'66'0,"-6"15"-36"0,6 0-7 0,-6 0 24 16,0 5-4-16,0-5-1 15,5 5-6-15,1-5 0 16,0 5-20-16,0 0 4 0,5 5 1 16,-5 1-5-16,11-6-1 15,0 0-9-15,12-5-2 16,-6 0-2-16,0 0-2 16,0 0 3-16,0 0 0 15,0 0 3-15,0-10 1 16,0 4-1-16,-6-9-1 0,1 0-1 15,-1-11 0-15,-6 6 0 16,-5-11 2-16,0 5-3 16,-6 1 0-16,0 4 1 15,-6 1 0-15,0 0-5 16,-5 4 1-16,-1 6-2 16,-11 20-2-16,0-5 5 15,-5 26 3-15,5-5 1 16,5 14 2-16,1-4 2 15,6 15 2-15,5-10-5 16,17 5-2-16,-5-5-2 0,11 0-2 16,1-5 1-16,16-11-1 15,-5-4 4-15,11-11 2 16,-5 0-5-16,5-10-2 16,-6 0-49-16,1-10-19 15,-1 5-80 1,1-10-67-16,-6 4 83 15</inkml:trace>
</inkml:ink>
</file>

<file path=ppt/ink/ink14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5.61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5 109 356 0,'-5'-4'132'0,"5"4"-72"0,0-4-39 0,0 4 33 16,0-4-34-16,0 0-12 15,0-5-6-15,0 1-3 16,0-5 1-16,0 5-16 0,0-5-6 16,0 1-55-16,0-5-25 0,0 4-44 15</inkml:trace>
</inkml:ink>
</file>

<file path=ppt/ink/ink14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5.99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 13 184 0,'4'-9'68'0,"-4"9"-36"0,0-4-24 0,0 4 16 15,0 0-6-15,0 0 0 16,0 4 3-16,0 1 3 16,0 3-12-16,0 0 6 0,-4 18 3 15,-2-5-3-15,1 21 2 16,5-9-9-16,-6 18-4 15,1-9-4-15,0 8 0 16,-1-8-42-16,1 8-16 16,5-8-49-1,0 0-46-15,0-8 55 0</inkml:trace>
</inkml:ink>
</file>

<file path=ppt/ink/ink14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6.5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0 276 0,'0'-16'104'0,"0"16"-56"0,5 0-49 0,-5 0 18 0,10 12-4 16,0 1 3-16,4 20 8 16,1-3 5-16,10 29-15 15,-5-9 12-15,9 38 4 0,-4-12 2 16,-1 20 1-16,1-12-7 15,-5 21-4-15,-5-15-6 16,-10 10-2-16,0-16-4 16,-15 5-1-16,0-14-8 15,-10 1-2-15,6-13-47 16,-21-4-17-16,5-9-63 16,-10-4-23-16,6-8 11 15</inkml:trace>
</inkml:ink>
</file>

<file path=ppt/ink/ink14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5:54.66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109 34 112 0,'-10'-17'44'0,"6"17"-24"0,-1-8 5 0,5 8 20 0,0-5-5 15,-5 5 2-15,1 0-11 16,-1-4-2-16,5 4-16 16,-5 0-6-16,1 4 0 0,-6 9-2 15,6 4 0-15,-6 12-1 16,6 4 0-16,-6 8 2 16,1 10 1-16,4 3-1 0,-4 4-1 15,4 4-3-15,1 1 1 16,8-1-2-16,1 14-1 15,0-6 1-15,4-3-1 16,5-9 0-16,0-9 2 0,0-11-3 16,0-4 0-16,0-17 1 31,0-5 0-31,0-12 0 0,0-12 2 16,0-9 1-16,0-9 1 15,0 1-2-15,0 0-2 16,-5 4 1-16,1 4 1 15,-6 4-1-15,1 9-1 16,0 8-2-16,-5 8 1 16,4 9 1-16,1 8 2 0,0 12-6 15,4 5 1-15,5 0-1 16,5-4 2-16,18-1 1 16,14-8 1-16,2-4 4 15,-2-4 5-15,-4-13 1 16,4-8 4-16,-9-21 2 15,-4-12 2-15,-1-17-6 0,-4-8-2 16,-10-1-1-16,-4-3 1 16,-5-5-5-16,-10-7-1 15,1 3-2-15,-5 4 1 16,0 13-18-16,0 12-4 16,0 9-29-16,0 4-9 0,0 8-43 31,5 5-56-16,4 3 44-15</inkml:trace>
</inkml:ink>
</file>

<file path=ppt/ink/ink14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19.88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154 23 132 0,'0'-4'49'0,"0"-4"-26"0,0 4-7 0,0 4 18 0,0 0 10 15,-4-4 6-15,4 4-8 16,-5 0-2-16,-4 0-23 16,-1-5-1-16,1 10 0 0,-10-1-6 15,10 8-3-15,-5 1-4 16,0 11 0-16,0 1-2 0,5 0 2 16,-1-4-4-16,1 16-2 15,0-8 6-15,4 5 5 16,0-9-4-16,5 4 0 15,0-4-4-15,10-1-1 16,-6-3 3-16,10-4 1 31,0-1-4-31,5-3-1 0,-5-1-32 16,5-8-15-16,-10 1-35 16,24-10-12-16,-10 1 0 15</inkml:trace>
</inkml:ink>
</file>

<file path=ppt/ink/ink14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20.25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0 236 0,'5'-9'88'0,"-10"9"-48"0,5 13-31 0,0-5 19 0,0 13-8 16,0 12 1-16,0 14-3 0,0 11-2 15,5 8-8-15,4 18-3 0,-3 16 1 16,-2 13-3-16,1-5-2 16,-5 5-25-16,5-13-9 15,-1-12-16-15,7-9-7 16,-2-12-39 0,1-13-29-1,0-17 54-15</inkml:trace>
</inkml:ink>
</file>

<file path=ppt/ink/ink14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20.9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210 138 180 0,'4'4'68'0,"-13"-8"-36"16,3 4-18-16,6 0 22 0,0 0 2 15,0 0 2-15,0 0-5 0,0 0 1 16,0 0-20-16,-9 0 0 0,4 4 0 16,-4 1-4-16,0-1-2 15,-5 0 1-15,-1 8 3 16,1-3-6-16,-14-1 0 16,14 4-4-16,-4 1-3 15,-1 3-3 1,5 10 1-16,0-5 1 15,5 0 0-15,4 0-3 16,0-1 2-16,10 1-1 16,9 0 0-16,0 1 2 15,5-6 0-15,-5-3-3 16,4-5 0-16,-4 0 2 16,10-8 0-16,-6-4 1 15,1-4-5-15,0-5 1 16,-5-7 0-16,1-6 2 0,-6-3-1 15,1 4 1-15,-1 0 2 16,-4 8 0-16,-1 5 2 16,1 4 1-16,-5 3-4 15,0 18 1 1,0 8 0-16,5 3 0 16,-1 10 0-16,6-1 2 15,-6 5-3-15,10 4 0 16,-4-5-12-16,-1-4-5 15,0-7-21-15,5 3-10 16,-4-8-14-16,-1-4-6 16,-4-5-103-16,9-12 93 15</inkml:trace>
  <inkml:trace contextRef="#ctx0" brushRef="#br0" timeOffset="485">752 34 200 0,'5'-21'74'0,"-1"17"-40"0,-4-1 0 0,0 5 31 0,0 0-7 15,-4-4 1-15,-1 4-20 16,-4 4-9 0,-10 9-15-16,-4-1-5 0,-1 5-4 15,1 4-1-15,0 0-3 16,-5 4-2-16,3 0-2 16,11 4 1-16,-4 0 1 0,4 0 0 15,4-3-3-15,1-5 0 16,4-4-1-16,5-5 0 15,5 1-2-15,4-1-1 16,5 1 1-16,5-5 4 16,14 0 1-16,10 0 1 31,-6 1 0-31,-4-1 0 0,-5 4 0 16,-10 2 0-16,1-2 0 15,0 1 2-15,-10 3-8 16,-4 1-3-16,-10 0-11 15,-4-1-5-15,-10 1-8 0,-4 4-5 16,-1 0-30-16,1-4-11 16,4 0-30-16</inkml:trace>
</inkml:ink>
</file>

<file path=ppt/ink/ink14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22.05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141 7 200 0,'0'-4'74'0,"0"4"-40"0,0-5-9 0,0 5 27 0,0 0-8 16,-9 0-2-16,0 5-8 15,-5-1-4-15,0 4-16 16,-6 0-2-16,6 9 1 0,0 0-5 16,-5-1-2-16,10 1-3 15,0-1-3-15,4 1-6 16,0-5-1-16,5 5 1 0,5 0 1 16,0-5 0-16,9 5 4 15,9-1 2-15,0 5 2 16,6 4-4-16,13 12 1 15,0-4 0-15,5 1 2 16,-4-5-1-16,-10 0-1 16,-10 0 5-16,-4 0 1 0,-10 0 2 15,-9 0 0-15,-9 0 0 16,-5-4 0-16,-14-4-4 16,0 4-1-16,-1-5-14 0,1 1-8 15,0 0-30 1,4-5-13-16,10-3-41 0,0-1-15 31,5 1 17-31</inkml:trace>
</inkml:ink>
</file>

<file path=ppt/ink/ink14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22.54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0 256 0,'0'4'96'0,"0"-4"-52"0,0 5-45 0,5-5 18 16,4 0-1-16,0 4 2 0,16 0-5 16,-7 4-3-16,6 1-5 15,4 3 3-15,5 0 4 0,-5 9-2 16,0 8 0-16,1 4 9 15,-1 1 5-15,-4 3-1 16,-5 0 0-16,-5 5-10 16,-4-1-3-16,-10 1 5 0,0 4 2 15,-5-6-4-15,-4 10-3 16,-10 0-8-16,-5-1-1 16,0 14-28-16,1-5-9 15,-1-8-48-15,5-9-19 16,5-4-43-1</inkml:trace>
</inkml:ink>
</file>

<file path=ppt/ink/ink14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22.7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22 288 0,'0'34'110'0,"0"-34"-60"0,-15 0-54 0,15 0 18 0,0 0-17 15,-8-4-3-15,8 0-46 16,0-9-18-16,0 0-39 16,15-9-15-16</inkml:trace>
</inkml:ink>
</file>

<file path=ppt/ink/ink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0.817"/>
    </inkml:context>
    <inkml:brush xml:id="br0">
      <inkml:brushProperty name="width" value="0.05" units="cm"/>
      <inkml:brushProperty name="height" value="0.05" units="cm"/>
      <inkml:brushProperty name="color" value="#ED1C24"/>
      <inkml:brushProperty name="fitToCurve" value="1"/>
    </inkml:brush>
  </inkml:definitions>
  <inkml:trace contextRef="#ctx0" brushRef="#br0">12 143 184 0,'-6'-36'71'0,"6"36"-38"0,6-26 1 16,-6 26 29-16,0-5-15 15,0 0-4-15,0 5 0 0,0 0 4 16,0 0-26-16,0 0 6 0,-6 10 0 16,6 1-9-16,0 14-1 15,0-4-6-15,-6 15 0 16,6-6-3-16,0 16 2 16,0-5-6-16,12 0-3 15,-1-5-1-15,6 5-1 16,1-6 2-1,-1 1 3-15,0-5-4 16,0-5-1-16,1-6 2 0,-1-5 1 16,0 1 5-16,0-21 3 15,1-1-2-15,-1-14 2 16,0 5-4-16,0-11-2 16,1 6-5-16,-1-6 0 15,-6 6 2-15,1-6 1 16,-6 6 1-16,-1 4 0 0,1 1 2 15,0 5 1-15,0-1-3 16,-1 17-3-16,1-1 0 16,0 15-1-16,0 1-3 15,5 14 0-15,1-4-1 16,11 10 0-16,-6-5 0 16,17 0 0-16,-5-6 3 15,12-9 0-15,-7-6 12 16,18-25 5-16,-12 0-4 15,6-26 1-15,-6 5-6 16,-5-25-2-16,-6 5 0 16,-6-21-1-16,-6 11-2 0,-6-6 1 15,1 11-7-15,-6 5-1 16,-1 5-34-16,1 5-13 16,0 10-47-16,-6 16-19 15,0 0-26-15,0 15-9 16,0 0 40-1</inkml:trace>
  <inkml:trace contextRef="#ctx0" brushRef="#br0" timeOffset="768">1191 296 156 0,'5'-10'60'0,"-5"10"-32"0,6-10-4 16,-6 10 22-16,0-5 5 15,0 0 5-15,0-1 6 16,0 1 4-16,6 0-36 15,-6 0 3-15,0 0 1 0,0 0-3 16,0 0-1-16,0 0-8 0,0 5-1 16,0 0-10-16,-6 0-2 15,0 0-3-15,-5 0 1 16,5 0 0-16,-5 0 3 16,-1 0-5-16,1 5-1 15,-1 0-2-15,1 10-2 16,-1-5-2-16,6 11 1 15,1-1 1-15,-1 6 0 16,0-6 0-16,6 1 2 16,0-1-3-16,0 1 0 15,0-6-1-15,6 0 0 16,0 1 2-16,5-1 0 16,-5-5 0-16,5 0 0 15,1 1 0-15,5-1 2 16,-5 0-1-16,5-10 2 15,-6 0 2-15,7-5 2 16,-7 0 1-16,6-5 0 16,-5-1-2-16,5-9-1 0,-5 5-6 15,-1-11 1 1,1 6-2-16,-6-1 0 0,-1 1 4 16,1-1 3-16,0 6-2 15,-6 5 0-15,0 0-3 16,0 4-1-16,0 1-1 15,-6 5 0-15,0 0-3 16,1 21-1-16,5-6 0 16,0 11 4-16,0-1-1 15,17 6-1-15,-6-6 3 16,12 6 0-16,-5-5-2 0,10 4 0 16,-5-4-9-16,6-6-5 15,-6-4-31-15,6-11-14 16,-6 0-38-16,0-5-17 15,0 0-41 1</inkml:trace>
  <inkml:trace contextRef="#ctx0" brushRef="#br0" timeOffset="1294">1950 174 344 0,'0'-6'129'0,"0"6"-70"0,0 16-53 0,0-11 25 16,0 0-6-16,0 0 2 16,0 5-4-16,0 1-2 15,0 19-11-15,0-4 5 0,6 20 4 16,-1-5 1-16,1 35 3 15,-6-14-9-15,-6 25-1 16,6-16-1-16,-11 21 2 16,-1-10 4-16,-11 15 1 15,0-15 1-15,-28 15 0 16,5-15-5-16,-29-5-1 16,12-6-8-16,-12-4-2 15,12-11 0-15,-1-5 0 16,7-10-20-16,5 0-9 15,6-5-42-15,12-6-20 16,-1-4-45-16,12-1-19 16,0-4-12-16</inkml:trace>
  <inkml:trace contextRef="#ctx0" brushRef="#br0" timeOffset="1908">1818 404 244 0,'-6'-6'90'0,"6"6"-48"0,0 0-14 16,0 0 32-16,0 0-27 15,0 0-7-15,0 6 0 0,0-1 5 16,6 5-16-16,-1 0 9 16,7 5 4-16,-1 1-13 0,12 9-3 15,-5-4-10-15,5 4-2 16,0-4-13-16,-6-1-7 15,0 1-82-15,6-11-37 16,-6 0-9 0</inkml:trace>
</inkml:ink>
</file>

<file path=ppt/ink/ink15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5:55.43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47 2486 164 0,'-14'-38'63'0,"9"26"-34"0,0-17-3 0,1 20 25 16,-1-3-7-16,0 4-4 15,1-1-7-15,-1 1-3 0,5 4-17 16,0 0-10-16,0 4-3 0,5 12 2 16,-1 13 1-16,6 21-4 15,-1 4 1-15,0 8 2 16,1 12 1-16,4 10-1 16,0 20-2-16,-5 12 1 15,0-4-1 1,1-5 0-16,-1-11 0 15,0-18 0-15,1-7 0 16,-6-13 2-16,1-4 1 16,0-17-4-16,-1-12 1 15,-4-9-2-15,0-12 0 16,0-12 2-16,0-9 2 16,0-8-3-16,5-9 0 0,0-7 1 15,-5 3 0-15,4 9-3 0,-4 4 0 16,5 8 2-16,0 9 0 15,-1 4 1-15,6 8 0 16,-1 16 2-16,5 1 1 16,0 3-1-16,0 5 1 31,0 4-2-31,0 5-1 0,0-1 1 16,0 0 1-16,0 0-17 15,-5 5-6-15,1 3-26 16,4 5-9-16,0-1-29 15,14 1-44 1,0-4 37-16</inkml:trace>
  <inkml:trace contextRef="#ctx0" brushRef="#br0" timeOffset="416">938 3126 212 0,'0'-17'82'0,"-4"13"-44"0,-1 0-14 16,5 4 27-16,0 0-17 15,-9 12-5-15,-1 5-11 16,1 16-3-16,4 0-9 16,-4 13 0-16,4 8 1 0,1 4-1 0,4 21-1 15,-5 4-3-15,5 12-2 16,0-3 1-16,0-5-1 15,0-8-14-15,5-13-5 16,-1-4-21-16,1-4-10 16,-5-8-20-16,0-8-8 0,5-13-16 31</inkml:trace>
  <inkml:trace contextRef="#ctx0" brushRef="#br0" timeOffset="731">733 3350 224 0,'5'-8'85'0,"4"3"-46"0,-4 1-46 15,-1 4 36-15,6 0-15 16,-1 4-6-16,5 1-3 16,-5-1-3-16,1 0-10 0,-1 4-5 0,0 0-53 31,1 1-63-16,4-1 25-15</inkml:trace>
  <inkml:trace contextRef="#ctx0" brushRef="#br0" timeOffset="11900">850 4674 148 0,'-5'0'55'0,"0"0"-30"0,1 4-10 0,4-4 20 15,0 0-2-15,-5 4 3 16,0 0-7-16,-4 0-3 16,0 5-14-16,-1-1 1 0,-4 4 1 0,-4 1-5 15,4 4-3-15,0-1-6 16,0 5 0-16,0 4 0 15,4 0 0-15,6 8-5 16,-1 0 1-16,5-4 2 16,5-4 3-16,-1 0-2 15,6-4 0 1,-1-5 1-16,0-3 0 16,1-5 2-16,4-12 1 15,-5-9-1-15,0-7 1 16,5-5-2-16,-4-13 2 0,-1 5-2 15,0 0-1-15,1 4 1 16,-1 0-1-16,-4 8-3 16,-1 5 2-16,1 3 3 0,0 9 1 15,-5 8 3-15,0 4 1 16,0 17-3-16,4 9-3 16,-4 3 0-16,5 9-1 15,0-1 0-15,-1 9 0 16,1-8 0-16,0-5 2 15,-1-7-28 1,6-1-11-16,-1-8-26 16,0-9-11-16,1-3-22 15</inkml:trace>
  <inkml:trace contextRef="#ctx0" brushRef="#br0" timeOffset="2317">2685 2922 148 0,'-10'-16'57'0,"10"16"-30"0,-14-9 6 16,10 9 28-16,-1 0-11 15,0 0-4-15,-4 0-7 16,0 0 0-16,-5 0-21 15,0 0-2-15,-10 5 1 0,6-1-5 16,-10 8 1-16,4 1-6 0,-13 12 1 16,0-5-10-16,4 18-3 15,5-5 3-15,4 13 2 16,1-9 1-16,9 13-1 16,0-5 1-16,9 1-1 15,1-4 0-15,8-5 0 16,1-4-3-1,14-4 2-15,-5 0 1 16,4-12 0-16,1-1 2 0,4-11 1 16,-4-5-23-16,5-13-9 15,-1 1-43-15,0-17-17 16,-4 0-37 0</inkml:trace>
  <inkml:trace contextRef="#ctx0" brushRef="#br0" timeOffset="2664">2755 1963 204 0,'-5'-29'77'0,"5"29"-42"0,-5 4-12 0,1-4 26 0,-1 12-21 16,0 1-5-16,1 7-12 15,-1-3-5-15,0 20-3 0,1-3 2 0,4 40 4 16,0-11-5-16,0 36-2 16,0-12-1-16,0 42 1 15,0-25-1-15,0 21 2 16,0-21-2-16,4 8-1 15,-4-17-19-15,5 1-8 16,0-17-21-16,-1-9-10 0,1-12-24 16,0-4-35-1,-5-12 38-15</inkml:trace>
  <inkml:trace contextRef="#ctx0" brushRef="#br0" timeOffset="3249">2979 3254 156 0,'-14'9'60'0,"14"-9"-32"0,0-13-17 0,0 13 18 32,4 4-11-32,1 1 0 0,4-5-6 15,-4 0-2-15,9 0-6 16,-5 0-1-16,5 4 3 0,1-4-3 15,-1 0-2-15,0 0-3 16,0-9 1-16,0 5 3 16,0-8 3-16,0 4-2 15,-5-13-2-15,0 4 2 0,-4-8 2 16,0 5-2-16,-10-5-2 16,0 4 0-16,-9 0 1 15,5 4-1-15,-5 9-1 16,0 0 1-16,-9 12 1 15,4 0 1-15,0 17 3 16,5-4 6-16,5 12 4 0,-1-4-2 16,10 8 0-16,0-4-4 15,10 4-1-15,-6-4-8 0,15 0 0 16,-5-4 1-16,14-4 1 16,-4-5-6-16,4-7 0 15,-5-1-32-15,5-8-14 31,-5 0-44-31,5-4-44 16,-4 4 46-16</inkml:trace>
  <inkml:trace contextRef="#ctx0" brushRef="#br0" timeOffset="3801">3623 3520 160 0,'33'25'63'0,"-33"-25"-34"0,9 25-25 0,-9-21 15 15,5 0 4-15,0 0 3 0,-1 0 2 16,1-4 0-16,0-4-15 16,-5 0-1-16,0-8-1 0,0-1-2 15,-10-20 2-15,1 4-6 16,-19-29-3-16,4 4-1 15,-8-21-1-15,4 13 0 16,0-13 0-16,4 13-3 0,1 0 2 16,4 8 5-16,5-4 5 15,0 8 1-15,5-4 4 16,0 8-5-16,9 1-1 16,0 7-4-16,14 1-1 15,0 3-1-15,18 1 1 31,-4 3-4-31,14 6 0 0,-9 3-15 16,9 4-6-16,-5 1-18 16,1 7-7-16,-5 1-17 15,-1 8-5-15,-4 0-16 16</inkml:trace>
  <inkml:trace contextRef="#ctx0" brushRef="#br0" timeOffset="4102">3492 3275 256 0,'5'17'96'0,"-5"-17"-52"0,14 0-25 0,-14 0 29 16,19-4-13-16,-5-1 0 16,18-3-18-16,-4 0-8 15,10 0-5-15,-5-1-6 0,9-3-1 0,-10 4-16 16,1-1-7-16,-5 1-27 16,0 0-11-16,0 3-37 15,0 1-40-15,-5 0 51 16</inkml:trace>
  <inkml:trace contextRef="#ctx0" brushRef="#br0" timeOffset="4365">4146 3230 140 0,'0'33'55'0,"0"-33"-30"0,5 33-27 0,-5-25 11 0,0 5-24 0,0-1-7 16,9 5-35-16,0-5-16 15</inkml:trace>
  <inkml:trace contextRef="#ctx0" brushRef="#br0" timeOffset="4518">4076 2711 144 0,'-9'-4'55'0,"9"4"-30"0,0-5-40 16,0 5 3-16,0 0-47 16,0 0-16-16</inkml:trace>
  <inkml:trace contextRef="#ctx0" brushRef="#br0" timeOffset="4950">4478 3159 124 0,'0'41'49'0,"0"-41"-26"0,0 54-12 0,0-45 18 16,0 3-6-16,0 1 1 15,0-1-4-15,0-4-1 0,0 1-10 16,0-5-1-16,0-4 2 0,0 0-4 16,4-17 2-16,-4 5-3 15,5-17 2-15,0 4 0 16,-1-8 1-16,1 4 0 16,0-5 2-16,-1 5 6 15,1 4 4-15,0 5-6 0,4 7-3 16,0 1-2-16,1 12 1 15,-1 0-5-15,0 16-1 16,1-3 0-16,4 20 2 16,-5-4-8-16,0 4 0 15,1-4-29-15,-1 5-11 16,0-5-28 0,-4 0-8-16,0-4-21 15</inkml:trace>
  <inkml:trace contextRef="#ctx0" brushRef="#br0" timeOffset="5434">4926 3304 188 0,'19'0'71'0,"-19"0"-38"0,14 9-23 15,-14-5 20-15,9 0-12 16,-4 0-2 0,4 0-5-16,0 0 0 15,5 0-6-15,0 1 1 0,0-5 4 16,0 0-2-16,0-5 1 16,0 1 1-16,0-12 4 15,0 3-8-15,-4-3-1 16,-1-1-3-16,0-8 1 15,-4 4-2-15,-5-8-1 0,0 4 1 16,-5-8 1-16,1 4-1 16,-10 8-1-16,0 5-2 0,-10 12-1 15,6-1 4-15,-6 22 1 16,6 0 8-16,-1 16 4 16,5-8-7-16,9 12-2 15,1-4 3-15,18 9 5 0,-5-9-7 16,19 0-1-16,-5-4-3 15,10-4-2-15,-5-4 3 16,9 0 2-16,-4-9-29 16,18-4-10-16,-4-3-44 15,9-14-17-15,-9 1-16 32</inkml:trace>
  <inkml:trace contextRef="#ctx0" brushRef="#br0" timeOffset="6291">6528 2141 212 0,'-4'-21'82'0,"4"21"-44"0,-5-12-18 0,0 12 27 15,1 0-12-15,4 0-2 16,-5 0-17-16,5 0-5 16,0 17-7-16,0-5-1 0,0 29 3 15,0-7-3-15,5 40 0 0,-1-11-1 16,6 36-2-16,-6-16 1 16,6 39 1-16,-1-23-1 15,5 13-1-15,-5-16-13 16,5-1-6-16,0-12-21 15,0-8-8 1,-4-13-9-16,-1-12-5 16,0-9-6-1,-4-24-27-15,0 0 28 16</inkml:trace>
  <inkml:trace contextRef="#ctx0" brushRef="#br0" timeOffset="6513">6407 3030 212 0,'-33'0'79'0,"33"0"-42"0,-18 0-8 0,13 0 30 16,0 4-17-16,1 1-4 16,8-1-2-16,1 0-1 15,9 0-19-15,0 0-3 0,5 0 1 16,-5 0-4-16,4-4 0 16,1 0-6-16,9 0-1 0,-5 0-6 15,19-8-2-15,-4 4-34 31,13-4-11-31,-9 4-32 0,9-9-14 0,-9 1-28 16</inkml:trace>
  <inkml:trace contextRef="#ctx0" brushRef="#br0" timeOffset="7013">7135 2203 220 0,'-9'-25'82'0,"9"25"-44"0,-14-20-9 15,9 20 30-15,1-4-12 16,-1-1-5-16,0 5-13 0,1 0-6 16,-1 9-13-16,0-1-4 15,5 13-2-15,0 0-5 0,0 20 1 16,0-4 0-16,0 30 2 31,0-13-3-31,5 33 0 16,0-17 1-16,-1 23 2 15,1-19-1-15,0 14-1 0,-1-14-6 16,1-3-4-16,-5-13-8 16,5-12-3-16,-1-9 8 15,1-25 8-15,0-3 1 16,-1-22 0-16,1 1 3 0,4-17 0 15,1 4 1-15,-1 0 0 16,-4 4 2-16,-1 5 1 16,1-1-1-16,4 13 1 15,1 0 2-15,-1 20 2 16,0-3-3-16,1 16-3 16,-1-4 2-16,0 12 0 0,1-4-19 15,-1 5-9-15,0-5-27 16,5 4-10-16,0-4-27 15,10 1-44-15,-6-5 39 16</inkml:trace>
  <inkml:trace contextRef="#ctx0" brushRef="#br0" timeOffset="7244">7705 3122 200 0,'-5'16'77'0,"5"-16"-42"0,5 38-39 0,-5-30 15 16,0 13-15-16,0-5-4 15,5 9-51-15,-5-4-22 16,9 4 13-16,-4-4 9 15</inkml:trace>
  <inkml:trace contextRef="#ctx0" brushRef="#br0" timeOffset="7376">7733 2644 44 0,'-5'-4'16'0,"5"4"-8"0,0 4-27 0,0 0-6 0</inkml:trace>
  <inkml:trace contextRef="#ctx0" brushRef="#br0" timeOffset="7760">8097 2897 192 0,'-14'5'74'0,"14"-5"-40"0,-51 8-16 0,41-4 25 0,-4 4-20 16,5-3-7-16,-5 3-10 15,0-4-3-15,0 4-1 16,5 1-4-16,-1 3-1 0,1-4 4 15,4 9 1-15,1-5-3 0,8 9-1 16,-4-4 5-16,19 8 5 16,0-5 5-16,13 5 2 15,-4-4 11-15,0 8 6 0,-4-4-1 16,-6 4-1 0,-4-4-13-16,-18 16-3 0,4-7-13 15,-28 3-3-15,4-4-37 16,-8 13-14-16,4-9-24 15,-5 5-7 1,5-9-32 0</inkml:trace>
  <inkml:trace contextRef="#ctx0" brushRef="#br0" timeOffset="8718">9180 2174 236 0,'-9'-16'88'0,"9"16"-48"0,-9-17-9 0,4 17 32 15,0-4-11-15,1 0 0 16,-1 0-17-16,-4 4-6 16,4 0-17-16,0 0-8 0,5 12 0 0,0-4-3 15,5 21 2-15,0-4-2 16,4 33 2-16,-4-8-2 31,4 33-1-31,-4-8 1 0,-1 25-1 16,1-16 0-16,0 19 2 15,-1-15-6-15,-4-1 1 16,0-13-8-16,5-11-3 16,-5-9-10-16,5-21-5 15,-1-4 16-15,1-37 6 16,0-1 3-16,13-24 1 0,-4 4 4 16,5-13 1-16,-5 5 11 15,0 0 6-15,0 4-6 16,0 8 0-16,0 4-5 15,5 17-3-15,-1 4 0 16,6 16 1-16,-5-3-3 0,4 24-2 31,-4-4-3-31,-1 17-1 16,1-4-27-16,-5 8-10 16,0-9-35-16,0 1-13 15,0-4-39-15,-5-9-22 16,1-4 76-16</inkml:trace>
  <inkml:trace contextRef="#ctx0" brushRef="#br0" timeOffset="9219">9792 3068 184 0,'9'4'68'0,"-9"-4"-36"0,10 8-18 0,-10-4 22 0,4-4-7 15,-4 0-2-15,5 9-11 16,0-5-3-16,9 0-7 16,-5 0-6-16,10 0-1 0,-5 0 3 15,4 0 1-15,1 1-1 0,0-10 1 16,-5 1-4-16,4-8 0 31,-4-1 3-31,0-7 1 16,0 3-1-16,-4-8-2 15,-1 4 1-15,-4-8 1 0,0 4-1 16,-10-4-1 0,0 4 3-16,-4 5 2 0,-1 3 2 15,-8 13 1-15,-1 0-2 16,0 12-1-16,5-4-1 0,0 17 2 16,0-4-1-16,5 12 2 15,0-4 0-15,9 4 3 16,0-4-3-16,9 8 1 15,0-4-7-15,5 4-3 16,0-4 1-16,5 4 2 16,0-8-2-1,4 0 0-15,-4-4-26 16,9-5-11-16,-5-3-10 16,5-13-3-16,-4 0-21 15,4-13-50 1,-5 1 25-16</inkml:trace>
  <inkml:trace contextRef="#ctx0" brushRef="#br0" timeOffset="9598">10432 3130 116 0,'14'29'44'0,"-14"-29"-24"0,4 21-6 0,-4-17 15 16,0 0-3-16,0 0 2 15,0-4-1-15,0 0 3 16,0-8-16-16,0 0 10 0,0-13 5 31,0 4 0-31,0-12 1 0,0 4-6 16,0-8-1-16,0 4-10 15,5-4-3-15,-5 4-4 16,5 0 1-16,-1 4-4 16,10 4 0-16,-4 4-1 0,13 5-2 15,0 0-4-15,5 7-2 16,0 1-19-16,0 4-9 16,0 0-13-16,1 4-4 15,-1 1-16-15,0-1-8 0,-5 0-10 16</inkml:trace>
  <inkml:trace contextRef="#ctx0" brushRef="#br0" timeOffset="10000">10978 2960 148 0,'5'8'55'0,"-5"-8"-30"0,4 4-12 0,-4-4 17 15,0 4 2-15,0 0 4 16,5 5-16-16,0-5-4 15,4 0-10-15,0 0-2 0,5 0 2 16,-4 1-3-16,4-5 0 0,-5 0 3 16,0-5 1-16,1 5 3 15,-1-12 1-15,-4-1 1 16,-1-3 0-16,1 3-6 0,-5-7-4 16,0 3 1-16,-5-4 2 15,1 5 0-15,-10 3 0 31,4 5-3-31,-4 8 1 0,0 0 0 16,5 17 3-16,0-5 1 16,4 13 1-16,0-4 0 15,5 12 2-15,0-4-5 16,14 8-3-16,-4-8-1 16,13 5-1-16,-4-10 0 15,13 1 2-15,-4-4-19 0,5-8-6 16,-5-5-37-16,5-8-16 15,-5 0-44 1</inkml:trace>
  <inkml:trace contextRef="#ctx0" brushRef="#br0" timeOffset="10438">11683 3279 264 0,'-14'63'99'0,"14"-63"-54"0,-9 49-53 16,4-40 16-16,0 16-22 0,5-9-5 15,0 9-39-15,0-4-15 16,0 8-13-16,0-4-4 16</inkml:trace>
  <inkml:trace contextRef="#ctx0" brushRef="#br0" timeOffset="12316">1270 4765 140 0,'0'8'55'0,"-5"1"-30"0,5 3-12 16,0 1 17-16,0 7-11 16,-4 1-1-16,-1 8-6 0,0 4 0 15,1 1-7-15,-1-10 1 0,0-3 1 16,1-4-1-16,4-5-1 15,4-12-3-15,1-8 1 16,4-9-2-16,1-3 2 16,4-9-2-16,0-5 2 15,4 1 0 1,1 0 3-16,0 4 1 16,-5 8 1-16,0 5 2 15,-5 3 1-15,0 9 1 16,1 8 0-16,-1 4 0 15,0 17 0-15,-4 4-9 0,0 5-1 16,-1 3 0 0,1 0 1-16,0 1-12 0,-1-1-7 15,1 9-31-15,0-5-15 16,-1-8-22-16,6 1-33 16,4-10 39-16</inkml:trace>
  <inkml:trace contextRef="#ctx0" brushRef="#br0" timeOffset="12854">1994 4968 212 0,'4'-4'79'0,"-8"0"-42"0,-6 4-17 0,1 0 24 16,0 4-13-16,-5 0-6 0,-5 1-14 15,-4 3-5-15,4 4-4 16,0 1 1-16,1 3 0 0,-1 9-4 16,5 0 1-16,5 0-2 15,4 0-2-15,5 0 0 0,5 0 0 16,-1 0 3-16,10-4 0 16,0-5 1-16,5-3 0 0,0-5 2 15,4-4 1-15,0-8-1 16,1-13-2-16,-1-12-26 15,0-12-12-15,-4-9-8 16,0-21 0-16,-1-3 4 16,1-5 3-16,-5-13 11 31,0-11 4-31,-5 3 15 16,-4 1 16-16,-5 16 10 15,0 12 16-15,-5 17 9 16,1 12-11-16,-1 13-4 15,0 9-15-15,1 11-3 0,-1 22-2 16,0 20-3-16,1 21-3 16,4 21 2-16,0 16 2 0,0 9-2 15,4 3 0-15,6-3-3 16,8 0-1-16,6-17-17 16,4-9-8-16,14-11-52 15,9-9-40 1,-4-13 44-16</inkml:trace>
  <inkml:trace contextRef="#ctx0" brushRef="#br0" timeOffset="13839">3488 4475 160 0,'-5'-9'63'0,"5"9"-34"0,-5 4-19 0,1 1 20 0,-1-1-9 16,0 0 0-16,1 17-14 15,-1-5-5-15,0 9-1 16,1-4 1-16,-1 12 3 0,0-8-2 16,1 4 0-16,-1-4 1 0,0 0 2 15,1-4-3-15,4-5 0 16,0-3-1-16,0-9 1 15,0-4-4-15,4-13 0 16,1 1 1-16,4-9 2 16,1 0 3-16,4-12 2 31,-5 4 3-31,5 0 4 0,0 4 1 16,0 4 3-16,-5 5-6 15,5 12 1-15,0 0 3 16,0 16 2-16,0-4-7 15,-4 21-4-15,-1-4-4 0,0 13 0 16,-4-9-2-16,4 12-1 16,-4-8-2-16,0 9 1 15,-1-5-32-15,1 1-15 16,0-5-25-16,4-4-9 0,0-4-5 16,6-13-14-1,-6 1 40-15</inkml:trace>
  <inkml:trace contextRef="#ctx0" brushRef="#br0" timeOffset="14202">4006 4740 192 0,'5'-8'74'0,"-5"8"-40"0,0-4-5 0,0 4 30 16,-5 0-10-16,0 0-2 0,1 0-15 15,-1 0-5-15,0 0-16 16,1 0-4-16,-6 8-3 0,1-4-5 16,-5 5-1-16,5-1 1 0,-1 8 2 15,6 1-2-15,4 8-2 16,0-4-1-16,4 4 0 16,1-5 0-16,0 1 3 0,-1-4-2 15,6-9 1-15,-1 0 8 16,5-12 6-16,0 0-4 15,0-13-2-15,0 1 1 16,0-13 0-16,-5 4-3 16,1-8-1-16,-6 4-32 31,1-5-13-31,0 5-36 0,-5-8-14 16,0 4-28-1</inkml:trace>
  <inkml:trace contextRef="#ctx0" brushRef="#br0" timeOffset="14486">4604 4006 212 0,'0'0'79'0,"0"0"-42"0,-5 20-34 0,5-15 15 31,-5 11-9-31,1 1-3 0,-1 24 5 16,0-8 3-16,1 34-7 15,-1-9-2-15,5 25-1 0,0-8-5 16,5 20 1-16,-1-16-11 16,1 12-3-16,0-16-22 15,4 0-9-15,-4-13-25 16,4-8-35-16,0-8 34 15</inkml:trace>
  <inkml:trace contextRef="#ctx0" brushRef="#br0" timeOffset="14686">4422 4786 220 0,'0'16'82'0,"0"-16"-44"0,32 5-18 16,-27-5 27-16,14 0-21 15,-5 0-4-15,9-5-11 0,-4 1-3 16,9 0-4 0,0 0-14-16,18-13-3 0,-4 5-69 0,10-5-30 31,-10 1 10-15</inkml:trace>
  <inkml:trace contextRef="#ctx0" brushRef="#br0" timeOffset="15741">5860 4549 220 0,'-10'0'82'0,"10"0"-44"0,-9 13-22 16,4-9 22-16,1 4-16 15,-1-4-4-15,0 9-11 16,5-1-5-16,0 13-1 0,0-4 1 0,5 0 1 16,0-1-41-16,-1 1-19 15,1-4-37 1,0-9-34-16,-1-4 50 15</inkml:trace>
  <inkml:trace contextRef="#ctx0" brushRef="#br0" timeOffset="15872">5925 4138 72 0,'0'5'27'0,"0"-5"-14"0,0 0-15 0,0 0 6 15,0 0-16-15,0 0-7 16,5 0-8-16,-1 0-3 31</inkml:trace>
  <inkml:trace contextRef="#ctx0" brushRef="#br0" timeOffset="16246">6178 4583 172 0,'0'8'66'0,"0"-8"-36"0,-23 25-26 0,18-21 15 0,0 8-9 15,1 1-1-15,-1 3-1 16,0-3 2-16,1 3-5 16,-1-3 4-16,5-5 3 0,0 0-2 15,5-8 2-15,-1 0-7 0,6-16-3 16,-1-1-4-16,5-12-1 15,-5 4 4-15,10-16 1 16,-5 8 6-16,0-5 3 16,0 9 5-16,0 13 4 15,0-1 1-15,0 21-1 16,0 0-4-16,0 17-2 0,-4 0-11 16,4 12-1-16,0-8-4 15,0 8-2-15,0-4-48 16,4 9-20-16,-4-9-52 15</inkml:trace>
  <inkml:trace contextRef="#ctx0" brushRef="#br0" timeOffset="17186">7546 3831 220 0,'-9'-20'82'0,"9"20"-44"0,-14 8-18 15,9-4 24-15,1 0-16 16,-1 0-3-16,0 9-9 16,5-1-2-16,0 21-8 15,0-8 0-15,10 33 4 0,-1-8-6 0,5 46 0 16,0-17 0-16,5 33 2 15,-1-17-8-15,1 34 0 16,-5-21-27-16,0 0-8 16,0-17-12-16,-5-8-3 15,1-13-22 1,-6-20-47 0,1-8 29-16</inkml:trace>
  <inkml:trace contextRef="#ctx0" brushRef="#br0" timeOffset="17433">7308 4782 208 0,'-14'0'79'0,"14"0"-42"0,-9 8-15 0,4-4 28 15,5 0-8-15,0-4 0 0,0 4-4 16,0-4 0-16,9 0-20 16,1 0 3-16,13 5 0 0,-4-1-9 15,13-4-2-15,-4 0-6 16,14-4-3-16,-4-1 0 15,4-11 1-15,-9 3-28 16,9-16-9 0,-10 4-29-16,10-24-10 15,-4 7-27 1,4-12-51-16,-5 9 40 16</inkml:trace>
  <inkml:trace contextRef="#ctx0" brushRef="#br0" timeOffset="17833">8050 3865 184 0,'-23'-5'71'0,"23"5"-38"0,0-8-8 0,0 8 25 16,-5 4-8-16,1 0 1 16,-1 13-19-16,0-5-6 15,5 22-11-15,0-5-1 0,0 29 1 0,0-13-3 16,10 34-3-16,-6-12 2 15,1 24 2-15,0-12-4 16,-1 4-1-16,1-13-2 16,0-7-2-16,-1-9-17 15,6-21-9-15,-1-4 13 32,5-21 9-32,-5 0 10 0,10-20 4 15,-5 0 6-15,5-5 3 16,-5 5 0-16,0-1 1 15,0 5-4-15,0 4 0 16,0-1-3-16,0 18 0 16,0-1-5-16,0 13-1 0,0-4-12 15,0 8-4-15,-5-4-29 0,5 8-11 16,0-8-38 0,0 8-61-16,0-4 39 15</inkml:trace>
  <inkml:trace contextRef="#ctx0" brushRef="#br0" timeOffset="18233">8527 4786 124 0,'4'-4'46'0,"-4"4"-24"0,5 0-10 16,-5 0 16-16,0 0-3 15,0 0 0-15,5 0-11 16,-1 0-4-16,6 0-6 15,-6 0-3-15,10 4 0 0,-4-4 1 0,8 0 3 16,1 0-4-16,0-8-3 16,-1-1 3-16,6-7 1 15,-6-1 0-15,1-8 1 16,0 4-2-16,-5-12-1 16,-5 4 5-16,-4-4 1 0,0 8 11 15,-15 0 6-15,1 4 1 16,-15 9 3-16,1 4-11 0,-5 24-2 15,5-3-8-15,-1 24-2 16,6-4-2-16,8 13 1 16,1-9 0-16,23 9 3 15,0-9-3-15,19 5-2 32,-5-9 0-32,23-8-1 0,-9-4-29 15,10-13-10-15,-6-4-76 16,29-25-43-1,-14 5 71-15</inkml:trace>
  <inkml:trace contextRef="#ctx0" brushRef="#br0" timeOffset="19003">9727 3723 220 0,'-10'-29'82'0,"10"29"-44"0,-4-16-7 15,-1 16 32-15,0 0-20 16,5 0-4-16,0 12-21 15,0-4-9-15,0 30-5 16,0-5 1-16,5 21 1 16,0-8-2-16,9 24-3 15,-5-8 0-15,5 30-1 16,-5-18 0-16,1 18 0 16,-1-13 2-16,0 12 3 15,1-16-26-15,-6 4-11 0,1-9-33 16,0-8-11-16,-1-8-15 15,1-12-39-15,0-5 40 16</inkml:trace>
  <inkml:trace contextRef="#ctx0" brushRef="#br0" timeOffset="19403">10114 4724 164 0,'14'-5'63'0,"-14"5"-34"0,0 0 8 16,0 0 28-16,0 0-6 16,0 0 0-16,-4 0-20 15,4 0-9-15,-10 0-17 16,6 0-2-16,-10 5 0 0,4-1-6 16,-4 8-3-16,0-3 1 0,-9 3 0 15,4 0-4-15,-4 9-1 16,4 0 1-16,5 4 2 15,0 0-9-15,9 4-4 16,1-4 8-16,18 4 4 16,0-4-2-16,9-5 2 15,-4-3 0-15,9-5 0 0,-5 1-3 0,5-13 0 16,-4 0 4-16,-1-13 3 16,-4 5-1-16,-5-17 0 15,0 4 1-15,-10-3 0 16,1 3-22-16,-5-4-10 15,0 4-22-15,0-4-8 32,0 5-20-32,5-1-6 0,-5 4-10 15</inkml:trace>
  <inkml:trace contextRef="#ctx0" brushRef="#br0" timeOffset="20287">10119 4678 128 0,'0'-4'49'0,"0"4"-26"0,-9-4-5 16,4 4 20-16,0 0 1 0,1 0 4 15,-1 0-9-15,0 0-1 0,-4-4-18 16,4 4-2-16,-4 0-2 0,4 0 2 16,-4 0 3-16,0 0-3 15,-10 0 0-15,5 0-10 31,-10 4-3-31,6 0 1 0,-6 4 1 0,6 0-3 16,-6 5-1-16,6-1 3 16,-1 5 1-16,5-5-3 15,0 13-1-15,5-4-2 16,4 8 0-16,0-4 0 16,10 8 0-16,0-4 3 15,18 4 0 1,-4-4-2-16,13-8 2 15,-4 0-1-15,10-13-2 16,-6 1 5-16,1-14 1 16,-5 5 2-16,0-12 0 15,-4 0-2-15,-6-9 1 16,1 4-2-16,-10-8-1 16,1 5 3-16,-10-5 2 0,0 4-2 15,-10-4 0-15,1 4 1 16,-5 0 0-16,0 5-5 0,0-1 1 15,5 5-35-15,-1-1-15 16,1 5-42 0,4 0-57-16,5 4 42 15</inkml:trace>
  <inkml:trace contextRef="#ctx0" brushRef="#br0" timeOffset="21034">10539 4500 160 0,'-19'-9'63'0,"19"9"-34"0,-4-4-12 16,-1 4 22-16,0 0-5 16,1 0 3-16,-1 0-6 0,0 0-1 15,-4 0-17-15,0 0 1 0,-1 8 2 16,1 1-6-16,0 3-1 15,-1 1-7-15,1 3-2 16,0-3 0-16,-1 7 2 16,6 1-3-16,-1 4-2 15,0-4-1-15,5 4 3 0,0-5-2 16,5-3 1-16,0 0 2 0,4-5 0 16,0 1-3-16,1-9 2 15,-1 0 1-15,0-8 2 16,1 0-1-16,8-13-1 15,1 4 3-15,0-3 0 32,-5 3-6-32,0 1 0 0,0 0 3 15,-5 3 4-15,0 1 3 16,1 12 1-16,-1 0-4 16,5 17-3-16,-5-4 0 15,5 7 1-15,0-3-8 16,5 4-1-16,-5-4-20 15,5 4-8-15,-5-4-13 0,0-1-3 16,0-3-25 0,0-5-42-16,-5 1 32 15</inkml:trace>
  <inkml:trace contextRef="#ctx0" brushRef="#br0" timeOffset="21456">11057 4437 196 0,'0'-4'74'0,"0"4"-40"0,-4 0-5 0,4 0 30 0,-5 4-17 15,0-4-4-15,-4 4-16 16,0 1-6-16,-1 3-9 15,1 0-5-15,0 5 1 0,-1-1-4 16,1 5 0-16,4-1 1 16,1 1 0-16,-1-5-3 15,5 5 0-15,0-5-1 0,5 5 3 16,-1 0 0-16,10 3 1 16,-4-3 0-16,8 4 0 15,-4-5 6-15,0 5 6 16,0-4 7-16,0 8 5 15,-4-5-6-15,-6 5-3 16,1-4-8 0,-10 8-5-16,1-4-12 15,-6 0-4-15,1-4-28 16,-5-1-13-16,5 1-33 0,-1-4-14 16,1-1-8-1</inkml:trace>
  <inkml:trace contextRef="#ctx0" brushRef="#br0" timeOffset="23235">11492 4607 200 0,'0'-4'74'0,"0"4"-40"0,0-4-22 0,0 4 21 16,0 0-10-16,0 0-1 16,5 4-9-1,0-4 0-15,9 4-8 16,0 1 1-16,4-1 4 0,1 0-6 16,4 0-2-16,-4-4-1 0,0 0-1 15,-1 0 0 1,1-4 2-16,0 0-1 0,-1-5 2 15,-4 1-2-15,0-8 2 16,0 3 2-16,-4-4 2 0,-6 1-6 16,1-5 0-16,-5 5 8 15,-5-5 3-15,5 4-3 16,-9 1-3-16,4 3 3 16,-9 1 2-16,0 3-2 15,-9 14 0-15,4-1-5 16,-9 12-3-1,5-3 6-15,0 20 5 16,4-8-4-16,5 16-2 16,5-7-6-16,9 7-2 15,0-8 3-15,18 5 1 16,-4-9-3-16,10 0-1 16,-6-4 1-16,20-9 0 15,-6 1-39-15,29-9-15 0,-10-4-44 16,24-16-15-16,-10-1 8 15</inkml:trace>
  <inkml:trace contextRef="#ctx0" brushRef="#br0" timeOffset="30709">11212 2502 144 0,'-5'0'55'0,"5"0"-30"0,0 0-32 16,0 0 10-16,0 0-5 0,0 0-2 15,5-4 18-15,0 0 10 16,-1 0-12-16,1 0 14 0,4-1 4 15,1 1-4-15,4-4-1 16,14-4-8-16,4-5 0 16,6-8-4-16,-1 4 2 15,5 1-6-15,0-10-3 0,-4 1-1 16,-1 0-1-16,-4 0 0 16,-1-4 2-16,-4 0 1 15,0 0 1-15,-4-13-2 16,-1 9 1-16,-4-1 0 0,-1 1 3 15,-4-4-3-15,-4-1-2 32,-1 1 2-32,-4-1 0 15,-5-8 1-15,0 5 2 0,-5 3-3 16,-4 1-2-16,-5 3 0 16,0 1 1-16,-5 4-1 15,-4-1 2-15,-10-3 0 16,-4 0 1-16,-1-1-4 15,-8 5-3-15,-10 0 2 0,-1 4 0 16,1 4 1-16,5 0 0 16,0 0-5-16,-5 0 1 15,0 5 0-15,-5-1 2 16,0 4-1-16,-9 1 2 16,-4-1 0-16,4 0 1 15,4 9 0 1,5-9 0-16,5 1-2 15,0 3-2-15,0 1 1 16,0-5-1-16,-4 5 4 16,4-1 2-16,-14 1-5 15,9 0-2-15,0 3 2 0,5 1 3 16,0 0-1-16,5-1 0 16,-1 1-1-16,1 0-2 15,0-1 1-15,-1-3-1 0,-4 0 0 16,5-1 0-16,-10 1 0 15,5 3 2-15,5 1 1 16,-1 0 1-16,1 4-5 16,4-1 1-16,-4 1 0 15,0 0 2 1,-1 0-1-16,-4 0-1 16,-4-4 1-16,-6-1-1 15,-4 1-3-15,5 0 2 16,-1 4 1-16,6-13 2 15,-6 4-1-15,1 5-1 16,-5-4 1-16,-5 3 1 16,-9-3-3-16,0 4-2 0,0 4 2 15,5-1 0-15,-10 1 1 16,-4 4 0-16,-10 0 0 16,0-4 0-16,-18 0 0 15,4 8 0-15,5 0-3 0,0 0 2 16,-14 9 1-16,5-1 2 15,13 1-1-15,-4-5-1 0,0-8 1 16,-14 4-1-16,5 0 0 16,4 0 0-16,9-16 0 15,-4 4 0-15,0-1 0 16,-24-7 0-16,15-1 2 16,13 5 1-16,-4-1-1 31,-5 1-2-31,-18-9-2 0,9 5-1 15,9-5 4-15,0 0 1 16,-13 0-3-16,-10 0-1 16,4 5 1-16,15-1 2 15,-10 1 0-15,-4-1-1 16,-5 5-2-16,9-5 1 16,9 5 1-16,6 3 2 0,-1-3-1 15,-14-5-1-15,5 13-2 16,14 8 1-16,9 0 1 15,-9-4 0-15,0 9 0 0,-9-1 2 16,9 0-3-16,9 5 0 16,10-9-1-16,9 4 0 31,0-4 2-31,0 9 2 0,0-9-1 16,0 0 2-16,9 4-4 15,5 1 0-15,9-1 1 16,10 0 2-16,-1 1-1 15,10 3 2-15,0-4-4 16,5 1-2-16,0-1 2 16,-1 0 0-16,10 1-8 0,-4-5-2 15,4 0-16-15,0 0-6 16,-5-4-33-16,-4 0-13 16,-6-4-42-1,11 4-42-15,4-8 62 16</inkml:trace>
  <inkml:trace contextRef="#ctx0" brushRef="#br0" timeOffset="31392">1649 16 88 0,'14'-12'33'0,"-10"12"-18"0,6-4 0 0,-6 4 13 16,1 0 2-16,0 0 4 15,-1 0-7-15,1 4-2 16,0-4-1-16,-5 0 0 15,0 8-13-15,-5 13 0 0,-4 0 0 16,-5-1-2-16,-10 1 0 16,-8 8 1-16,-6 0 1 0,-8 4-1 15,-6 1 1-15,-13 7-6 16,4 1-1-16,1-1-2 16,3 1 1-16,11-5-4 15,8 0 0-15,6-8 1 16,4-8 0-16,9 0 0 0,5-5 0 31,5 1-3-31,9 0 0 16,9 3 8-16,10 1 6 0,23 0-5 15,4 4-1-15,20 0-1 16,-1-5 2-16,5-3-1 16,5 0 0-16,4-1-1 15,19 1 0-15,5-1-5 16,0 1 1-16,-5 0-20 0,-5 3-9 15,5 5-25-15,14 8-9 16,5 1-26 0</inkml:trace>
</inkml:ink>
</file>

<file path=ppt/ink/ink15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17.2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85 639 188 0,'-9'-8'71'0,"4"8"-38"0,-4 4-12 16,4 0 22-16,-4 4-10 15,0 5-4-15,-1 3-11 16,1 9-3-16,0 17-9 16,4 12-4-16,0 16 1 0,5 17-2 15,5 13-1-15,4 8 1 0,5 16-1 16,5 1 0-16,0-8 0 16,9-9-3-16,14-8 2 15,0-17 3-15,4-21 3 16,-3-12-4-16,8-13-3 15,-4-16 3-15,-1-17 1 16,1-12 2-16,-5-13 2 16,0-16-1-16,-5-5 0 15,-4-8-3-15,-5 0-2 16,-9 5 3-16,-5 7 0 16,0 9 7-16,-5 17 8 15,-4 20-7 1,-1 13-5-16,6 12-5 15,-1 5 0-15,0 3-1 0,15 1 0 16,13-1 2-16,10-8 1 16,4-8 3-16,5-12 6 15,0-13 4-15,0-13-2 16,-4-16 2-16,-1-8-5 16,-4-13-1-16,-5-8-2 15,-5-9 2-15,-9 1-3 16,-5-5 1-16,-9 5-12 15,-4-10-2-15,-1 14-30 16,-4 8-12-16,-1 0-39 16,10 4-17-16,10 9-29 15</inkml:trace>
  <inkml:trace contextRef="#ctx0" brushRef="#br0" timeOffset="782">2046 11 184 0,'-4'-16'71'0,"-1"16"-38"0,0 0-25 0,5 0 18 15,-4 8-9-15,-1 4-2 16,0 5-6-16,5 8-1 16,0 21-5-16,5 12 0 0,9 25 1 15,14 16-2-15,5 22-2 16,-1 29 1-16,1 4 1 16,-5-5 1-16,-4-20 1 15,-6-13 0-15,-4-8 0 16,-4-25 4-16,-1-13 5 0,0-20-5 15,1-24 0-15,-6-22-2 16,6-17 1-16,-1-12-6 16,0-12-3-16,1-17-2 15,4 0 3-15,4-4 0 16,1 8 1-16,0 4-3 16,-1 17 0-16,1 17 6 15,4 16 3-15,1 21 3 16,4 12 5-16,0 17-4 15,0-4 2-15,18 8-5 16,-4 8 1-16,0 1-12 16,0-4-4-16,-4-9-36 15,-5-4-16-15,-5-5-38 16,-10-16-42-16,-4-12 51 16</inkml:trace>
</inkml:ink>
</file>

<file path=ppt/ink/ink15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18.64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404 0 140 0,'-4'13'55'0,"-6"-26"-30"0,-8 18-7 16,8-5 20-16,-4 4-4 15,-4 0 1-15,-6 4-14 16,-14 5-3-16,-4 12-10 16,5 4 8-16,-1 4 4 0,5 9-6 15,1 12-1-15,4-4-1 0,4 0 0 16,10 4-6-16,0-8-4 16,10-8-4-16,4-5 1 15,4-4-1-15,6-8-2 16,-1-5 3-16,10-7 2 15,13-9 4-15,6-13 2 16,-1-7-1-16,1-9 1 16,-6-5-4-16,-4-3-2 15,0-1 2-15,-3-4 2 16,-2 9-4-16,-9 4-1 16,0 8 0-16,0 13 2 15,-5 12-1-15,1 8-1 16,-1 17 5-16,5 5 1 15,0 3-2-15,0-4-3 0,0 1-3 16,5-9 1-16,-1 0-4 16,1-4-1-16,0-4-24 15,-1-5-8-15,1 0-24 16,0-7-9-16,-1-10-35 16</inkml:trace>
</inkml:ink>
</file>

<file path=ppt/ink/ink15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18.9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0 140 0,'0'8'52'0,"-5"13"-28"0,5 25-13 0,0-9 18 16,5 21-8-16,4 17 0 15,0 24-14-15,5 26-5 16,10 24-1-16,-6 26-19 0,6 7-8 16,-1-8-28-1,0 1-38-15,5-22 25 16</inkml:trace>
  <inkml:trace contextRef="#ctx0" brushRef="#br0" timeOffset="250">24 1374 200 0,'52'-21'74'0,"-38"13"-40"0,23-5-20 16,-18 9 22-16,23-4-20 16,14-1-8-16,9 5-33 15,1-4-13-15,-1 4-61 0,0 0-23 16</inkml:trace>
</inkml:ink>
</file>

<file path=ppt/ink/ink15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19.8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618 30 140 0,'0'-8'55'0,"-5"4"-30"0,1 0-7 0,-1 4 20 16</inkml:trace>
  <inkml:trace contextRef="#ctx0" brushRef="#br0" timeOffset="407">576 10 339 0,'-28'-5'41'16,"-5"1"-22"-16,-4 0-5 0,-6 4-3 15,-13 4-4-15,0 9-2 16,5 3 2-16,8 9 2 16,6 13-4-16,4 3-1 15,9 5 0-15,1 4 2 16,13-9-5-16,6-4-1 16,8-3-2-16,6-10 0 15,18-3 2-15,5-12 0 16,9-14 2-16,5-11 3 15,0-9 0-15,4-17 0 16,-4 5-3-16,-10 0 1 0,-3-1-2 16,-11 9-1-16,-4 9 3 15,-5 3 2-15,0 17 0 16,0 21 8 0,-5 20 4-16,-4 21-2 15,-5 21-1-15,0 13-6 16,-14 20 0-16,-9 25-3 15,-19 13 2-15,-15-1-4 16,-18 18-2-16,5 3 0 16,4-16 1-16,10-17-19 15,-1-4-8-15,15-13-18 16,10-12-6-16,4-21-18 16,14 5-8-16</inkml:trace>
</inkml:ink>
</file>

<file path=ppt/ink/ink15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20.8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371 13 192 0,'5'-8'74'0,"-5"8"-40"0,-5-4-5 15,1 4 28-15,-10 0-9 16,-5 0-1-16,-18 0-21 16,-1 4-7-16,-4 4-12 0,0 9-5 0,5 8 1 15,4 12-4-15,5 9 0 16,0 16-1-16,5 0 0 15,9 9 2-15,4-9 2 16,10-12-1-16,5-8-1 16,4-13 7-16,10-17 5 15,4-24 5-15,19-5 2 16,0-16-8-16,0-9-2 16,-4-8-3-16,-1-4 1 15,-9 5-4-15,0 3 0 16,-4 5-21-16,-6 3-8 15,1 9-38-15,-5 4-14 16,0 4-21-16,0 5-6 0,0-1 13 16</inkml:trace>
</inkml:ink>
</file>

<file path=ppt/ink/ink15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21.3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28 160 136 0,'29'-4'52'0,"-19"4"-28"0,4-4-8 0,-5 4 16 15,0-4-9-15,6-1 0 16,-1 1-12-16,6-4-2 16,0 0-5-16,-2-1 4 0,1 1 2 15,-5-4-3-15,1-9 1 16,-6 3-3-16,1 2 2 16,-10-1 9-1,-14 9 9 1,-1 0-9-16,-4 3-3 15,-4 5-2-15,-6 13 0 16,0 3-5-16,0 5-2 16,5 5-2-16,1 3-2 0,3 0 1 15,6 0 1-15,5-4 1 16,4 6 3-16,10-2-5 16,0 0-3-16,9-4 1 15,5 5 0-15,0-9-4 31,4-4 1-31,2-5-22 0,-2-4-11 0,6-8-18 32,0 0-6-32,-6 0-9 15,2-8-32 1,3-9 29-16</inkml:trace>
</inkml:ink>
</file>

<file path=ppt/ink/ink15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21.8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283 0 200 0,'-5'4'74'0,"-4"12"-40"0,-10 5-16 0,1-4 23 0,-6 4-6 0,-8 8 0 0,-1 12-23 16,0 1-8-16,1-1-4 31,4-3-1-31,9-1 1 0,0-4-3 16,10 0 0-16,4-8-1 15,15 0 0-15,8-4 5 16,10-5 1-16,10 5 2 16,-1-4 0-16,5 4 0 15,0-1 0-15,-5-3 0 16,-4 8 0-16,-10-4 0 16,-4 8 2-16,-10 4-19 15,-9 4-5-15,-9 0-56 0,-10 17-22 16,-9-4-5-1</inkml:trace>
</inkml:ink>
</file>

<file path=ppt/ink/ink15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23.62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112 2900 184 0,'-18'-38'68'0,"18"38"-36"0,-19-12-11 15,14 12 22-15,-4-4 1 16,4 0 1-16,-4-5-10 16,4 1-4-16,-4 0-17 15,0-1 7-15,-1 5 2 0,6 0-5 16,-1 4-3-16,0 0-11 0,5 13-4 15,0-5-4-15,0 29 3 16,0-4 0-16,5 34 3 16,0-9-1-16,4 29 2 15,0-12-2-15,5 33 2 16,0-21 0-16,0 12 1 16,0-10-5-16,0-6 1 15,0-13-2-15,0-8 0 16,-4-8-7-16,-1-16-4 15,0-5 2-15,10-25 4 16,-10 1 2-16,10-38 0 16,-5 4 4-16,5-25 2 15,-5 8-2-15,4-8-2 16,1 9-1-16,0-1 3 16,-5 9 2-16,4 8 2 0,1 5 1 15,5 11 0-15,-6 5-2 16,10 21 1-16,-4-5 0 15,8 26 1-15,-4-5-2 16,0 21 1-16,-4-9-26 16,-1 9-10-16,0-8-23 15,1 0-10-15,-6-9-30 16,6 0-43 0,-6-3 45-16</inkml:trace>
  <inkml:trace contextRef="#ctx0" brushRef="#br0" timeOffset="531">1130 3693 140 0,'14'9'52'0,"-14"-9"-28"0,10-4-17 0,-10 4 13 15,4 0-8-15,1 0-2 16,4-5-3-16,1 5 0 16,4 0-4-16,-5 0-2 0,5-8 2 15,0 0-2-15,5-9-1 16,-5 5 1-16,4-9-1 16,-4 4-3-16,0-7 2 0,-4 3 3 15,-1-8 3-15,-4 4-2 16,-5-5 0-16,0 5-1 15,-5-12 1-15,0 7 2 16,-9 6 2-16,5 3 5 16,-14 17 5-16,4 0-5 15,-9 16-2-15,5 0-3 16,-5 13 0-16,4-4-4 16,6 21 0-16,-1-9-1 15,10 18-2-15,-1-10 1 16,15 17 1-16,0-8-3 15,9 0 0-15,0-9 1 0,9-3 2 16,-4-5-1-16,9-8 2 16,-5-4-7-16,10-9 1 15,-5 0-19-15,14-16-8 16,-5 0-15-16,10-12-5 16,-10-1-28-1,5-8-13-15,-5 4 49 16</inkml:trace>
  <inkml:trace contextRef="#ctx0" brushRef="#br0" timeOffset="969">1971 3743 88 0,'4'0'35'0,"-4"0"-18"0,-4-12-5 15,-1 12 16-15,0-13 6 16,1 1 4-16,-6-17-5 15,6 4 0-15,-6-17-6 16,6 9 1-16,-6-25-16 16,1 7-2-16,0-11 0 0,4 8 7 0,5-8 4 15,-5-21-8-15,10 8-3 16,-5 21-4-16,9 9 1 16,1 7-4-16,-1 13 0 15,5 5-3-15,5 7-3 16,-1 5-12-16,6-1-5 15,18 9-22-15,0 5-11 16,4-1-16 0,-4 4-47-16,-4 0 21 15</inkml:trace>
  <inkml:trace contextRef="#ctx0" brushRef="#br0" timeOffset="1485">2662 3373 92 0,'23'-4'35'0,"-23"4"-18"0,23 0-16 16,-23 0 11-16,19 0-4 16,9-4 3-16,-5-1-4 0,2-3 1 15,-2 0-1-15,-4-5 3 16,-1-3-1-16,1-1 2 16,-5-4 0-16,0 1 3 15,-4-1-7-15,-6 0 7 0,-8-4 3 16,-6 9-3-16,1 3 0 15,0 5-6-15,-20 4 0 16,1 0-3-16,-4 12 2 16,3-4-2-16,-4 25 0 15,5 0 1-15,-5 9 1 16,5-5-3-16,5 8-1 16,4-3-1-16,10 7 1 15,4-3 0-15,10 3 3 16,0-6-3-16,23-6-2 0,-5-4-3 15,28-4-1-15,29 0 2 16,-9-9 0-16,-1-3-35 16,-5-13-13-16,-4 0-43 15,-10-8-24 1,-4-5 59-16</inkml:trace>
  <inkml:trace contextRef="#ctx0" brushRef="#br0" timeOffset="1985">3344 1878 200 0,'0'4'74'0,"5"-4"-40"0,9-8-27 0,9 12 18 0,5-4-7 15,10 0 0-15,8-4-4 16,11-1 1-16,-1 5-8 16,-5 0 0-16,0 9 0 0,1-1 1 15,-6 9 2-15,-4 12 4 16,14 4 3-16,-14 4 2 16,-4 9 1-16,-15 0 2 15,-18 12 1-15,-10 16-4 16,-4 1-1-16,-1 12-8 15,-4-8-2-15,0-3-9 16,0-10-1-16,5-8-27 16,0 5-8-16,4-5-45 15,0 0-20-15,5 0-23 16</inkml:trace>
  <inkml:trace contextRef="#ctx0" brushRef="#br0" timeOffset="2157">4185 3511 208 0,'5'25'79'0,"-1"-21"-42"0,-4 8-43 0,0-3 14 16,0-9-36-16,0 0-11 15,0-5-42-15,0-11-18 16</inkml:trace>
  <inkml:trace contextRef="#ctx0" brushRef="#br0" timeOffset="17379">4881 2405 108 0,'9'-8'41'0,"-14"8"-22"0,19 0-22 0,-9 4 6 15,0 0-3-15,-1 0 0 16,1 0 8-16,0 0 7 15,4 0 6-15,0 1 2 16,1-1 1-16,-1 0 2 16,0 0-14-16,1 0 0 0,8-4-1 0,1-4 7 15,0 0 3-15,4-4 1 16,0-5-2-16,1-3-6 16,4-1-1-16,0-16-8 15,18 4-1-15,-4-5 2 16,-4 1 1-16,-1 0-1 15,-4-4-1-15,-1-1 1 16,1-3 1-16,0-1-3 16,-5-3-1-16,-5-1 1 15,1 0 0-15,-6 1 0 16,-4-1 0-16,-4-4 0 16,-1 5 0-16,-4 7 0 15,-5 1 0-15,-5 0 2 16,-4 3 3-16,-5 1-2 15,-5-4 1-15,-4-2-3 16,-5 2 0-16,-10 0-1 0,-9-1 0 16,1 5-2-16,-1 0-2 15,-4 0-2-15,-5 4 1 16,-5 0 1-16,-4 4 0 16,-1-4 0-16,-13 8 0 15,4 0 0-15,0-4 0 16,5-4 2-16,-4 9 1 15,-1-1 1-15,0 0 2 16,1 4-5-16,-15 1-1 16,10-1 0-16,4 5 0 15,0-1 0-15,0 5 2 0,1 0 1 16,4-1 1-16,-5 1 0 16,-4 0 2-16,-5-5-1 15,9 5 0-15,-5 0-3 16,6-1 1-16,4 5-2 15,-5 0 2-15,0-4-4 16,5 0-2-16,-14 3-1 16,5 1 3-16,4 4 0 15,5 0 3-15,-6 0-1 16,2 0 2-16,-1 0-4 16,0 0 0-16,-13 0 1 15,8 0 2-15,6 0-3 16,3 0-2-16,1 0 2 15,0 0 2-15,-4 0 0 16,-1 0 2-16,-18-4-2 0,9 0-1 16,0 4 1-16,9 0-1 15,-9 0 0-15,-19-4 0 16,5 0 0-16,-5 0 0 16,5-1 0-16,10 5 0 15,8 0-3-15,5 0 2 16,5 0 1-16,10 0 0 15,-1 0 2-15,5-4 1 16,9 0-4-16,5 0-1 16,5 0 1-16,4 0 0 15,5-1-24-15,5 1-10 16,9 0-46-16,5-25-100 16</inkml:trace>
  <inkml:trace contextRef="#ctx0" brushRef="#br0" timeOffset="18458">1761 0 136 0,'0'4'52'0,"4"-8"-28"0,-8 12-28 0,-1-4 10 15,0 0-3-15,-9 5 3 16,0-5 3-16,-9 8 2 16,0-3-5-16,-19 7 7 0,-1-3 6 15,1-1-1-15,-4 5-1 16,-6-1-5-16,-4 5-2 15,-4 0-9-15,-1 0 0 16,-4-1 3-16,-5 5 2 16,-5 8 2-16,10 1 0 15,4-1-2-15,5-4 1 16,0 0-4-16,4 0 0 16,6 0-1-16,-1 0-2 15,5 1 3-15,5-5 0 0,4 0-1 16,0 0-2-16,5-4 3 15,5-5 2-15,4 5 0 16,1-4 0-16,4 3 1 16,0-3 3-16,4-5-4 15,6 1-3-15,-1-5-4 16,0 0-1-16,5 1 4 16,0-1 1-16,5 0 2 15,0 5 0-15,4-1 0 16,5 5 0-16,9 4 0 15,1-1 0-15,8 9 2 16,10 13 1-16,5 4-1 16,0 3 1-16,23 5-4 15,9 0 0-15,5 8-1 0,0-3-2 16,-4-14 1-16,-6-3-1 16,-4-5 2-16,-9-4 1 15,9 1-4-15,-9-5-1 16,-10-5-32-16,-4-2-13 15,-15-1-31-15,-4-4-14 16,-4-5 1 0</inkml:trace>
</inkml:ink>
</file>

<file path=ppt/ink/ink15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4.79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572 249 160 0,'-5'-4'63'0,"5"4"-34"0,-4 0-12 0,4 0 20 16,0 0-10-16,0 0-3 15,-10 4-8-15,6 4 0 16,-1 1-9-16,0 3-2 0,5 5-1 16,0 4 4-16,0 12 3 15,5 17-4-15,4 12 1 16,5 21-3-16,0 4 0 16,0 0-3-16,0 13-2 15,-4 12 1-15,-1 12 1 16,0-12 1-16,1-8 1 15,0-8 0-15,-1-1 2 16,-4-4-3-16,0-3 0 16,-1-14-1-16,1-3 1 15,0-1-2-15,-1-12-1 16,1-8-24-16,0-8-9 0,-1-9-25 16,1-4-9-16,0-8-24 15,-1-5-18 1</inkml:trace>
  <inkml:trace contextRef="#ctx0" brushRef="#br0" timeOffset="407">14 648 196 0,'-9'0'74'0,"9"4"-40"0,-5-4-16 0,5 0 25 15,0-4-11-15,0-1-3 16,0-3-6-16,5-4 0 16,9-5-13-16,5-8 5 0,9-8 3 15,32 0-4-15,11-5 2 16,9-7-11-16,-1-1-3 0,2-4 0 16,-2-8 1-16,0 4-1 15,6 4-2-15,-1 5-21 16,-4 3-9-16,-4 5-29 15,-11 8-10-15,-9 8-37 16</inkml:trace>
</inkml:ink>
</file>

<file path=ppt/ink/ink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3.807"/>
    </inkml:context>
    <inkml:brush xml:id="br0">
      <inkml:brushProperty name="width" value="0.05" units="cm"/>
      <inkml:brushProperty name="height" value="0.05" units="cm"/>
      <inkml:brushProperty name="color" value="#ED1C24"/>
      <inkml:brushProperty name="fitToCurve" value="1"/>
    </inkml:brush>
  </inkml:definitions>
  <inkml:trace contextRef="#ctx0" brushRef="#br0">181 1289 252 0,'18'-10'96'0,"-18"10"-52"0,34-10-21 16,-34 10 31-16,12 0-4 15,-1 0 0-15,-5-5 1 0,0 0 0 16,0 0-27 0,-6 0 4-16,-12-6 0 0,1 6-9 0,-7-5-3 15,7 0-7-15,-12 10-4 16,5 0 0-16,-5 10-1 15,0 0-5-15,0 6 1 16,0-1 0-16,0 16 2 16,6-6-3-16,0 11-2 15,5-5-1-15,1-1 3 16,5 1-2-16,6 5 1 16,0-6 4-16,6 6 1 15,0-5-1-15,11 0 1 16,0-6 0-16,6 1 1 15,0-6-2-15,23-10 1 16,-6-5 0-16,12-15 3 16,-11 0 1-16,5-31 3 15,-6 10-5-15,-6-30-3 0,-5 10 1 16,-12-46 0 0,1 15 1-16,-24-31 0 0,0 16 0 15,-11-10 0-15,5 15-2 16,-11-26 1-16,-11-45 0 15,-1 35 3-15,7 31-3 16,5 15 0-16,5 21-1 16,1 4 1-16,6 11-2 15,-1 5 2-15,1 6-33 16,-1 9-12-16,6 1-67 16,6 9-30-16,12 6-40 15,11 5-33-15,6 20 96 16</inkml:trace>
</inkml:ink>
</file>

<file path=ppt/ink/ink16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5.8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 29 168 0,'-9'-20'66'0,"4"16"-36"0,1-1-7 15,4 5 26-15,0 0-21 16,0 0-7-16,-5 9-5 15,0-1 2 1,5 25-8-16,5 13-1 0,0 8-1 16,4 29 2-16,10 16-7 15,13 18-2-15,-4 15-1 16,0 18 2-16,1 8-1 16,-6-9-1-16,-4-12 3 15,-1-4 0-15,-4-13-4 16,-4-16-1-16,-1-21 3 0,-4-13 1 15,-1-20-3-15,1-17 1 16,0-16-9-16,4-17-4 16,0-21 4-16,1-8 3 15,-1-4 1-15,5 0 4 16,0 4-2-16,5 4-1 16,-1 4 3-16,10 5 0 15,-4 7 5-15,-1 13 5 16,0 5-3-16,5 16 2 15,0 4-5-15,0 4-2 16,0 4-3-16,5 5 1 16,9-1-23-16,-5 1-10 15,-4 3-28-15,0-7-14 16,0-1-12-16</inkml:trace>
</inkml:ink>
</file>

<file path=ppt/ink/ink16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6.23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 0 232 0,'0'17'88'0,"-5"-5"-48"0,10 9-40 0,-1-13 16 16,1 5-14-16,0 3 0 16,-1 5-9-16,1 0-3 15,0-5-45-15,4-3-21 16</inkml:trace>
</inkml:ink>
</file>

<file path=ppt/ink/ink16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6.9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268 5 224 0,'0'-4'85'0,"-4"4"-46"0,-1 0-19 15,-4 0 24-15,-1 8-5 16,-4 0 2-16,-4 5-8 16,-6 4-3-16,-4 3-16 15,0 5-4-15,0 8 0 0,0 1-6 16,5-1 0-16,4-4-4 16,5-4-3-16,5 0-1 15,4-5 3-15,5 1-2 16,10 0 1-16,8-4 0 15,6-1-2-15,8 5 5 0,6-5 1 16,-6 1 8 0,1 4 4-16,0 0-3 0,-1-1 1 15,-4 5-1-15,-4 0 1 16,-6 4-2-16,-4 4-1 16,-4 1-19-16,-10-1-5 15,-5 0-53-15,-4 4-22 16,-1 13-69-1</inkml:trace>
</inkml:ink>
</file>

<file path=ppt/ink/ink16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7.9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499 28 208 0,'-5'-13'77'0,"-4"9"-42"0,-1 0 1 0,1 4 30 16,-5-4-7-16,-5 0-2 15,-9 4-15-15,-9 4-6 16,-14 4-20-16,-1 9 1 0,1 8 1 16,4 12-4-16,5 13 2 0,5 8-5 15,4 12-1-15,10-3-6 16,4-5-1-16,10-4-1 15,4-8-2-15,10-4 1 16,4-9-1-16,5-4-14 16,9 0-5-16,10-4-28 15,14-4-10-15,4-4-32 16,5-4-11-16,-4-9-33 16,4 0-18-1,-10 1 79-15</inkml:trace>
  <inkml:trace contextRef="#ctx0" brushRef="#br0" timeOffset="470">1082 331 248 0,'-4'-21'93'0,"-6"17"-50"0,-8 0-28 0,4-1 24 0,0 5-10 15,-5 0 0-15,-4 5-7 16,-15 3-2-16,-4 4-11 15,5 5-3-15,4 4-2 0,5 12 2 16,5 0 1-16,4 0 1 16,5 0 2-16,9 1 1 15,5-5 1-15,24 0 0 16,4-8 2-16,4-5-1 16,1-3 0-16,0-13-1 15,4-5 0-15,-4-11-4 16,0-1-3-16,-5-12 0 15,-5-4-1-15,0-4-18 0,-9-5-7 16,-4 5-39-16,-1 4-14 16,-4 8-32-16,-1 4-13 15,1 8 2 1</inkml:trace>
  <inkml:trace contextRef="#ctx0" brushRef="#br0" timeOffset="861">1367 401 236 0,'5'13'88'0,"-5"-18"-48"0,0 14-27 16,0-9 31-1,9 25-17-15,19 0-2 16,0 4-2-16,10 0-13 16,4-4 8-16,0-1 4 0,0-3 0 15,0-8-1-15,0-5 0 16,-5-8-1-16,-4-4-3 15,-5-9 2-15,-5-3-8 0,0-17-2 16,-4-5-7-16,-5-3-2 16,-5-1-38-16,-4 1-16 15,0-5-39-15,-5 0-17 16,4 1-27 0</inkml:trace>
</inkml:ink>
</file>

<file path=ppt/ink/ink16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9.2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18 280 0,'0'-21'107'0,"0"21"-58"0,0 0-33 0,0 0 27 16,0 8-12-16,5 5-3 15,0 8-5-15,-1-5-3 16,11 26-10-16,-5-5-4 0,4 25-2 16,0-4 0-16,1 14 0 15,-1-10-11-15,0 21-5 16,10 38-16-16,-10-47-8 16,1-7-16-16,-1 4-7 15,0 25-26-15,1-17-11 16,-6-17 3-16</inkml:trace>
</inkml:ink>
</file>

<file path=ppt/ink/ink16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9.77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173 1118 268 0,'0'-4'101'0,"-4"-8"-54"0,-15 16-33 0,10 0 28 16,-5 4-12-16,0 0 0 15,-5 5-8-15,0 3-4 16,1 9-10-16,-1 4-5 0,5 5-2 16,5-1 1-16,-1 4 1 15,6 6-4-15,4-6 1 0,4-4 0 16,6-4 0-16,4 0-3 15,0-4 0-15,4-4-1 16,1-9 3-16,4-3-2 16,-4-5-1-16,0-8-11 15,4-5-2-15,0-20-21 16,1-4-5-16,0-8-22 16,-1-5-9-16,-4-4-33 15</inkml:trace>
  <inkml:trace contextRef="#ctx0" brushRef="#br0" timeOffset="7300">197 0 116 0,'0'-4'44'0,"0"8"-24"0,0 0-17 0,-5 4 12 16,5 0-5-16,0 5 2 16,0-1-5-16,0 5-2 15,0 16-2-15,0-4 2 0,0 0 1 16,0 0 0-16,0 0 1 16,5 0-6-16,-1 6-3 15,1-2 1-15,0 12 0 16,-1 1 3-16,1 4 3 15,0 0-7-15,-1 0 0 16,2 8 0-16,-1 0 3 16,-1-8 0-16,1-5 2 0,0 2-2 15,4-6 2-15,0 1 0 16,1-5 3-16,-1 1-3 16,0-1-2-16,1 0 4 15,-1 5 1-15,0-5 0 16,1 0 1-16,-6 5-4 15,10-5 0-15,-9-3 1 16,4 11 2-16,1-6-1 16,-6-6 0-16,-4-8-1 15,5 0 0-15,0-5-2 16,-1-3 1-16,1 0-2 16,4-1-1-16,-4-3-2 15,4-1-1-15,-9 0-20 0,10-3-8 16,-1-1-35-1,0 0-35-15,1 1 34 16</inkml:trace>
</inkml:ink>
</file>

<file path=ppt/ink/ink16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47.9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504 21 168 0,'-9'-4'66'0,"-1"-5"-36"0,1 9-15 0,4 5 20 16,-4-5-4-16,-10-5-1 15</inkml:trace>
  <inkml:trace contextRef="#ctx0" brushRef="#br0" timeOffset="438">396 0 411 0,'-28'0'22'0,"5"4"-5"0,0 5-10 16,-1 3-3-16,1 9-2 15,4 4 1-15,1 0-2 16,-1-1-1-16,5 1 1 15,5 0-1-15,-1-4 2 16,6 0 1-16,4-5-4 16,0 1 1-16,4-5 0 15,1-3 0-15,4-9 2 16,5-4 1-16,0-5-1 16,0-3-2-16,0-5 1 15,0 5-1-15,-4-1 2 16,4-12-1-16,-10 13-3 15,1 8 4-15,9 0 0 16,5 4-3-16,-1 8 1 16,1 9 2-16,-5 7 1 15,0 10 5-15,-5-1 5 16,1 13-1-16,-5 16 3 16,-5 8 7-16,-24 9 6 15,1 0-6-15,-5 0-1 16,-5 4-8-16,0-4 0 15,-4 8-6-15,0-4-2 16,-5-4-2-16,0-9-3 16,9-12-10-16,5-12-4 15,5-9-22-15,4-3-7 16,5-9-26-16,5-5-11 0,9-3-17 16,4-5-44-1,1-12 37-15</inkml:trace>
</inkml:ink>
</file>

<file path=ppt/ink/ink16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49.0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267 8 208 0,'-5'-4'79'0,"5"4"-42"0,-14 0-15 0,0 0 28 0,-10-4-2 16,0 4 2-16,1 0-20 15,-1 12-7-15,1 9-14 16,0 0-4-16,-1 4-1 0,1 4 0 16,4 5 0-16,5 3-7 15,5 9 0-15,4 0-1 16,10-1-1-16,9 2 1 16,5-10 0-16,23-12 3 15,0-8 2-15,4-13 6 16,2-8 4-16,-1-9 2 15,-5-8 5-15,-5-3-1 0,-9-1 1 16,-9-1-3-16,-5-3 1 16,-9 0-9-16,-5 0-2 15,-5 4-23-15,-4 4-10 16,-1 0-50-16,1 0-20 16</inkml:trace>
</inkml:ink>
</file>

<file path=ppt/ink/ink16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0.0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450 29 168 0,'0'-8'66'0,"-9"8"-36"0,4 0-35 15,-9 0 82-15,-5-4-22 16,-10 4-7-16,1 0-10 16,-5 0-23-16,1 4 0 0,-2 4-1 15,1 5-5-15,1 3-3 0,-7 5-3 16,7 16 0-16,-1 1-2 15,4 12 2-15,1-1-4 16,14 1-2-16,5 0 2 16,13-4 0-16,6-5 5 15,4 5 5-15,9-9-5 16,6-8-2-16,4-20 7 16,18-5 6-16,1-13 8 15,0-11 6-15,-9-9-3 16,-6-13 2-16,-9-4-12 15,-8-3-2-15,-11-5-6 16,-4 0-3-16,-10 4-5 16,-4 4 0-16,-1 5-16 0,0 3-6 15,6 14-18 1,-1 3-5-16,5 4-29 0,0 5-10 16,5 3-2-16,4 5 0 15,0 4-12 1</inkml:trace>
</inkml:ink>
</file>

<file path=ppt/ink/ink16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0.58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0 240 0,'0'29'90'0,"-5"-25"-48"0,5 17-34 15,0-9 24-15,0 9-11 16,0 8-2-16,0 9-5 15,0 11 1-15,5-3-8 16,-5 0 0-16,5-5 0 0,-1-3-1 16,-4-5 1-16,0-8-4 15,0-5-2-15,0-3 2 0,5-9 0 16,-5-12 1-16,5-8 0 16,9-17-5-16,-5-4-1 15,0-9 3-15,5-8 3 16,0 0-1-16,5-4-2 15,-5 9 4-15,5 3 1 16,0 9 2-16,-1 8 2 16,6 4-3-16,4 9-2 15,4 8 9-15,6 12 2 16,-1 13-1-16,0 8-1 16,-4 4-4-16,0 9-1 15,-1 7-5-15,-4-3-3 16,0-4-5-16,-4-5-2 15,-1-4-30-15,-4 0-14 0,4-4-51 16,-4-4-21-16,13-4-4 16</inkml:trace>
</inkml:ink>
</file>

<file path=ppt/ink/ink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4.329"/>
    </inkml:context>
    <inkml:brush xml:id="br0">
      <inkml:brushProperty name="width" value="0.05" units="cm"/>
      <inkml:brushProperty name="height" value="0.05" units="cm"/>
      <inkml:brushProperty name="color" value="#ED1C24"/>
      <inkml:brushProperty name="fitToCurve" value="1"/>
    </inkml:brush>
  </inkml:definitions>
  <inkml:trace contextRef="#ctx0" brushRef="#br0">241 92 192 0,'6'-5'71'0,"-6"5"-38"0,6-5 12 16,-6 5 34-16,0-5-18 15,0 0-8-15,0 0-2 16,0 0 0-16,-6-5-28 16,0 4 5-16,-17-9 0 0,0 0-7 15,-5 5-1-15,5 4-10 16,-6 17-2-16,0-1-9 0,0 21-4 16,6-6-6-16,6 16-4 15,5-5 11-15,12 5 6 16,0-6-2-1,18-4-2-15,-1-5 5 0,12-11 3 16,-6-5 5 0,6-20 4-16,-6 0-6 0,0-26-1 15,-6 5 0-15,-6-4 2 16,1 4-14-16,-6 0-4 16,-1 1-37-16,1 9-15 15,0 1-42-15,0 4-16 16,-1 6-8-1,1 5-37-15,0 5 56 16</inkml:trace>
</inkml:ink>
</file>

<file path=ppt/ink/ink17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1.44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490 1499 144 0,'-5'-8'55'0,"1"-1"-30"0,-6-16-14 0,6 13 18 16,-1-9 7-16,-4-20 5 15,-5-13-4-15,-5-17-2 16,0-8-20-16,-4-8 4 0,-14-12 2 16,-10-13 0-16,-4-9-1 15,-5 9-6-15,9 17-4 16,9 12 1-16,6 8 0 15,8 9 1-15,6 7 0 16,4 14-2-16,4-1-1 0,6 1-8 16,13 11 0-16,10 5-3 15,18 4 0-15,10 5 0 16,9 7-2-16,0 1-15 16,0 12-5-16,0 12-15 15,0 1-5-15,14 3-9 16,0 5-5-16,-5 8-15 15,-9 0-45 1,-9 13 26-16</inkml:trace>
  <inkml:trace contextRef="#ctx0" brushRef="#br0" timeOffset="297">275 1034 208 0,'-18'37'77'0,"18"-32"-42"0,-10 11-8 0,10-16 27 16,0 4-15-16,5 5-5 16,4-5-2-16,5-8 2 15,5 4-19-15,4-4-4 0,5-1-3 16,5 1-7-16,4 0 0 15,5 0-10-15,19-4-4 16,0-9-22-16,4 9-8 0,0-1-17 16,-4 1-5-16,0 0-16 15,-5 0-37 1,-9 3 31-16</inkml:trace>
  <inkml:trace contextRef="#ctx0" brushRef="#br0" timeOffset="688">1358 947 176 0,'0'-12'68'0,"0"7"-36"0,-23 10 0 16,4-10 27-16,1 5-5 0,-6-4-2 16,-4 4-18-16,0 9-7 15,0 3-15-15,0 5-3 0,5 3-2 16,0 5-1-16,4 4-1 15,5 9 1-15,5-5 1 16,9 4 3-16,4 5 1 16,6-9 3-16,4-4 2 15,4-8-1-15,1-9 4 16,4-4-11-16,5-3-2 16,5-10-2-16,-5-7 0 15,-5 0-2-15,-4-9 1 16,0 4 0-16,-5-4 1 15,-5-3-22-15,0 3-8 16,1 0-20-16,-1 0-9 0,0 1-8 16,1-1-3-16,4-8-4 15,0 8 1-15,0 0-6 16,5 9-25 0,-1 3 33-16</inkml:trace>
  <inkml:trace contextRef="#ctx0" brushRef="#br0" timeOffset="1016">1718 1246 100 0,'14'37'38'0,"-9"-8"-20"0,-1-8-4 0,-4-13 15 16,0 1 10-16,0-9 6 15,0 0 0-15,0 0 2 16,-4-34-6-16,-1 5-3 15,0-8-2-15,1-5 3 16,-1-3-7-16,0 3 1 16,5-3-4-16,0-1 0 15,5 13-10-15,0 4-4 16,4 4-8-16,5 4-3 16,0 4 0-16,5 5 0 15,-5 0-18-15,23-1-5 16,0 1-35-16,5-5-15 15,5 0-33-15,-5 1-11 16,5-1-7-16</inkml:trace>
</inkml:ink>
</file>

<file path=ppt/ink/ink17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3.53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118 71 228 0,'-14'-50'85'0,"14"50"-46"0,-9-16-8 0,4 16 29 16,1-5-4-16,-1 5 2 16,-4 0-18-16,-1 0-4 15,1 5-21-15,0-1-2 0,-1 8-2 16,1 1-2-16,4 24 0 15,1-4-8-15,-1 29 0 16,0-8 1-16,1 34 1 16,4-14-1-16,0 52-2 15,0-23 1-15,0 26-1 16,0-17-3-16,0 13 2 0,0-17 1 16,0 0 0-16,0-17-5 15,0-12-1-15,0-12-6 16,4-21-3-16,-4-5 11 15,5-37 4-15,0 1-2 16,4-35 0-16,0 1 3 16,1-20 1-16,-1 6-5 15,5-19 0-15,5-21 7 16,-5 16 5-16,0 14 0 16,0 11 2-16,0 17-2 0,-5 21 2 15,0 0 0-15,10 29 1 16,-5-5-6-16,14 26-4 15,-5-9-1-15,10 34 1 16,-5-13 1-16,5 17 3 16,-5-12-19-16,0 12-5 15,-5-17-21-15,1 0-5 16,-6-8-19-16,1-5-8 16,0-3-8-16,-1-9-3 15,-4-8-15 1,5-4-21-16,-5-5 48 15</inkml:trace>
  <inkml:trace contextRef="#ctx0" brushRef="#br0" timeOffset="531">848 1354 176 0,'0'-20'68'0,"0"20"-36"0,0 0 2 0,0 0 31 15,0 0-11-15,0 0-4 16,-5 8-20-16,5 0-8 16,0 13-13-16,0-4-4 0,5 17 1 15,-1-9-1-15,29 24 2 16,-5-11-6-16,14-1-1 16,-5-4 9-16,10-12 3 15,-5-4 1-15,5-17 2 16,-5 0 1-16,-5-21-1 15,10-16-3-15,-19 8-2 0,0 4-6 16,-14-17-1-16,0 13-3 16,-5-8-1-16,1 8-4 15,-1-5-1-15,-4 9-15 16,-1 0-4-16,6-4-18 16,-1 4-5-16,0 4-4 15,1 4 0-15,-1 5 0 16,0 4 2-16,5 4-21 15,0 4-37 1,0 4 28-16</inkml:trace>
  <inkml:trace contextRef="#ctx0" brushRef="#br0" timeOffset="1110">1683 1064 228 0,'0'0'85'0,"0"0"-46"0,0 21-26 0,0-17 22 0,0 12-18 15,0 13-5-15,0-4-9 16,0-4-5-16,0 16 1 16,10 17 0-16,-6 0 3 0,6-4-3 15,-1-12 0-15,1-13 1 16,-1-4 0-16,0-13-3 15,1-16 2-15,-1-8 1 16,0-14 2-16,1 0 1 16,-1-3 1-16,-4 0 4 15,-1-4 3-15,6 3-2 16,-6-7 2-16,6-1 5 16,-1 13 2-16,0 5 2 0,10 7 0 15,0 21-3-15,9 13 2 16,0 8-8-16,0 8-2 15,4 4-5-15,1 13-3 16,0 0-7-16,4 0-4 16,5 0-16-16,-5-8-7 15,-9-5-24-15,0-4-9 16,-4-8-47 0,-1-4-35-16,-4-8 61 15</inkml:trace>
  <inkml:trace contextRef="#ctx0" brushRef="#br0" timeOffset="2595">2828 1080 212 0,'0'-20'79'0,"0"20"-42"0,-4-4-26 0,-1 4 21 16,-4-9-11-16,4 5-1 15,-9 0-8-15,0 4 0 16,-5 12-7-16,5 1-1 0,-9 8 0 15,4-5 0-15,-4 13 0 16,0-4-2-16,4 17-2 16,5-9-4-16,5 13 0 15,-1-9 2-15,10 0 3 16,0-4-2-16,10-7-2 16,8-5 4-16,6-13 1 15,-1-12 0-15,5-12-2 16,5-9-13-16,9-5-4 15,0-8-13-15,-5-3-4 16,0-13-9-16,1-4 0 16,4-9 10-16,-19 18 7 0,-4 7 8 15,4-16 4-15,-4 8 6 16,0-12 5-16,-5 12 2 16,4-20 1-16,-4 7 4 15,0-11 5-15,-4 11 4 16,-1-8 4-16,0 17 6 15,-4-4 3-15,0 8 11 16,-1 4 4-16,1-8 6 16,0 13 6-16,-5 12-12 15,0 12-4-15,0 17-13 16,0 25-2-16,-5 21-11 0,-4 20-2 16,-1 13-1-16,6 8 0 15,-1 22-7-15,5 3 0 16,0 0-8-16,0-41-3 15,0-9-16-15,5 9-9 16,-1-13-10-16,1 8-2 16,0-8-8-16,4 0-3 15,-4-8-32 1,9-4-26-16,-5-9 51 16</inkml:trace>
</inkml:ink>
</file>

<file path=ppt/ink/ink17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6.6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31 433 116 0,'-5'12'46'0,"5"-12"-24"0,-5 0-10 0,1 0 16 16,-1-4-1-16,5 0 4 15,-5-9-2-15,1 1 0 16,4-13-16-16,0 0 8 0,0-12 2 16,9-18-3-16,-4 1 1 15,4 8-3-15,0 1 0 16,1 7-7-16,4 9-2 15,4 8-7-15,1 5-2 16,4 3 0-16,2 5 2 16,3 8-19-16,0 4-8 0,-5 4-18 15,0 1-8-15,1 3-22 16,-1 1-48 0,-4 3 25-16</inkml:trace>
  <inkml:trace contextRef="#ctx0" brushRef="#br0" timeOffset="422">640 300 104 0,'32'-4'41'0,"-32"4"-22"0,25 4-16 0,-25-4 10 15,9 0-6-15,-4 0 1 16,9-4-5-16,-5 0-2 16,5-10 6-16,0 6 3 15,0-5 1-15,0 1 1 16,0-5 2-16,0 1 4 16,-9-5-10-16,-1 4 9 0,-4 1 3 15,0-1 3-15,-9 5 1 16,0-1 0-16,-15 13 0 15,-18 13-2-15,-4 12 1 16,-7 8-13-16,11 4-6 16,9-8 0-16,5 18 1 15,5-6-4-15,9 5-1 0,14-5-2 16,14-7-2-16,5-5-13 16,9-9-4-16,4-3-16 15,6-4-6-15,-1-5-13 16,2-4-4-16,7 4-21 15</inkml:trace>
</inkml:ink>
</file>

<file path=ppt/ink/ink17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7.68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316 805 268 0,'-9'-16'101'0,"4"16"-54"0,-9-5-31 0,5 5 29 16,-10 5-15-16,-4-1-3 15,-5 4-11-15,-6 13-5 16,2 0-6-16,-6 8-6 0,1 0 0 16,4 4 1-16,14-12 0 0,5-1-3 15,14 9 0-15,0-4-1 16,10 0 3-16,8 4-5 16,10-4 2-16,1-8-5 15,-1-9 1-15,-5-12-9 16,5-9-4-16,1-3-14 15,-1-9-5-15,0-8 8 16,-9-5 4-16,-1 5 12 16,1-17 5-16,0 9 4 15,-1-34 3-15,-4 13 2 16,0-34 3-16,10-53 9 16,-6 20 3-16,-4 13 13 15,-4 21 9-15,-6 20 3 16,1 17 4-16,-10 37 8 15,1 17-28-15,-6 25-9 16,1 33-9-16,0 12-4 16,-5 21 3-16,4 21 0 15,1 8-8-15,0 1-4 16,4-9-26-16,10-17-10 16,4 4-17-16,5-16-6 15,0-8-14 1,0-13-37-16,0-13 34 15</inkml:trace>
  <inkml:trace contextRef="#ctx0" brushRef="#br0" timeOffset="516">1056 581 244 0,'0'-4'90'0,"0"-4"-48"0,-5-1-18 0,1 9 29 15,-6 0-16-15,-4-4-4 16,-4 4-10-16,-10 4-5 16,0 9-10-16,-10 3-1 0,-5 13 0 15,-3 9-3-15,-1-5-3 16,0 9 0-16,10-5-1 15,18-4-5-15,14-4 1 16,10 0 0-16,14 4 2 16,9-4 3-16,9 0 2 0,10-4 1 15,-5-4 2-15,-4 0 3 16,-10 12 2-16,-4 0 6 16,-10 5 3-16,-10 3-15 15,-18 9-4-15,-14 0-31 16,-15 4-10-16,-17 0-51 15,-6-9-19-15,5-3-24 16</inkml:trace>
</inkml:ink>
</file>

<file path=ppt/ink/ink17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9.72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284 0 124 0,'-14'4'49'0,"14"-4"-26"0,-19 13-25 0,14-9 11 16,-9 4 5-16,5 0 3 16,-19 9 0-16,5-5 2 15,-10 13-10-15,5-4-3 0,-5 17 0 16,5-9-5-16,5 17-3 15,4-9-2-15,15 9 3 16,-1-3 2-16,19-10 4 16,0-4 0-16,9-8 2 15,-4-5 7-15,4-16 3 0,-4 0 7 16,4-12 5-16,-4-1-1 16,-5-12 3-16,0 5-8 15,-5-9-2-15,-4 3-12 16,0-7-3-16,-1 3-13 15,-4 1-3-15,0 5-19 16,0-1-7-16,0 4-32 16,0 4-14-16,0 1-14 15</inkml:trace>
</inkml:ink>
</file>

<file path=ppt/ink/ink17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0.21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124 1096 120 0,'14'25'46'0,"-14"-25"-24"0,9 29-21 0,-9-25 8 16,0 5 17-16,0-1 9 15,0-4 7-15,0 0 4 16,0-8-25-16,0 0-3 0,-4-17-3 0,-1 0 5 16,0-12 4-16,1 4 5 15,-6-21 2-15,1 5-10 16,-5-22-5-16,5 9-7 15,-10-17-4-15,5 13-5 16,0-8 0-16,0 6 2 16,5 2 3-16,-1 12-4 15,6-8-3-15,-1 8 1 16,10 5 0-16,4-17-2 16,5 12 2-16,5 8-17 15,4 5-8-15,5 4-2 16,0 4-1-16,0 8-16 0,5 4-7 15,4 5-25 1,-9 4-46-16,0 8 32 16</inkml:trace>
  <inkml:trace contextRef="#ctx0" brushRef="#br0" timeOffset="203">35 714 200 0,'5'13'77'0,"-5"-13"-42"0,19 0-39 0,-19 0 15 16,14 4-8-16,-5-4 0 0,14-4-17 16,-4 0-5-16,9-9-57 15,0 5-25-15,28-17 43 16,-9 4 21-16</inkml:trace>
</inkml:ink>
</file>

<file path=ppt/ink/ink17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1.02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126 18 252 0,'-10'-17'96'0,"10"17"-52"0,-33-4-29 16,24 8 35 0,-14 8-21-16,4 13-5 15,5 17-6-15,5 4-10 16,4-9-3-16,0 33 1 0,1-7-1 0,18 39 0 15,-5-19-1-15,5 38 0 16,0-22-11-16,0 22-5 16,0-22-23-16,0 13-8 15,0-17-12-15,0-4-4 16,0-12-32 0,5-8-34-16,-5-13 45 15</inkml:trace>
</inkml:ink>
</file>

<file path=ppt/ink/ink17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1.38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 0 220 0,'0'-4'85'0,"0"4"-46"0,-5 4-24 15,5-4 26-15,-5 9-2 16,5-5 1-16,0 17-8 0,0 0-5 15,0 9-15 1,0-5-5-16,0 14-3 0,0-9-11 0,5 11-3 16,-5-7-48-16,5-4-21 15,-1-5-37 1,7-25-33-16,-2 0 65 16</inkml:trace>
</inkml:ink>
</file>

<file path=ppt/ink/ink17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1.54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68 8 252 0,'-4'-8'96'0,"4"8"-52"0,-14 12-56 0,9-8 13 16,-9 6-22-16,-5-2-4 16,10-4-40-16,4 0-15 0,10 6 6 15,4 2 6-15</inkml:trace>
</inkml:ink>
</file>

<file path=ppt/ink/ink17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1.9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47 132 128 0,'-10'41'49'0,"10"-41"-26"0,-14 58-20 0,10-49 10 16,-1 7 5-16,0-3 6 15,1-1 2-15,-1-4 2 16,5-4-15-16,0 1-8 0,0-22-3 16,0 5 0-16,5-17 1 15,-1 4 3-15,6-13 1 16,-1 9 3-16,0-4 4 15,1 4 5-15,4 0 3 16,-5 4-7-16,5 8-2 16,0 5-3-16,0 12 1 15,0 0-4-15,0 17-2 16,-5-1-16-16,1 22-5 16,-1-5-30-16,0 4-10 15,1-4-53 1,4 0-24-16,-5-3 69 0</inkml:trace>
</inkml:ink>
</file>

<file path=ppt/ink/ink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4.975"/>
    </inkml:context>
    <inkml:brush xml:id="br0">
      <inkml:brushProperty name="width" value="0.05" units="cm"/>
      <inkml:brushProperty name="height" value="0.05" units="cm"/>
      <inkml:brushProperty name="color" value="#ED1C24"/>
      <inkml:brushProperty name="fitToCurve" value="1"/>
    </inkml:brush>
  </inkml:definitions>
  <inkml:trace contextRef="#ctx0" brushRef="#br0">9 394 160 0,'12'-15'63'0,"-12"15"-34"0,0-26-1 16,0 26 25-16,0-10-1 15,0 5 4-15,0 0-3 16,0 0 2-16,0-1-30 16,0 1-1-16,-6 16 0 0,6-6-4 0,-6 5-2 15,1 0-4-15,5 5-1 16,0 1-5-16,0 9 0 15,0 1-1-15,5 5 3 16,1-6-3-16,6 6 1 16,-7-6 1-16,13-4 2 15,-1-1 1-15,6-4 0 16,-6-6-2-16,6-5-1 16,-6 0 1-16,1-15 4 15,-1 0-8-15,0-6-1 16,0 1-1-16,1 0 0 15,-7-1 2-15,1 1 3 16,-7 5-2-16,-5-1-2 16,0 1-5-16,0 5 0 15,0 5-5-15,0 10 1 16,0 1 0-16,18 14-1 16,-7-4 1-16,12-1 3 0,-5 0-5 15,16-4 2-15,-5-6 4 16,11-5 2-16,-11 0 4 15,5-25 3-15,1-1-6 16,-1-14-2-16,-5 4 1 16,-6-30 3-16,-6 9 0 15,-5-19 0-15,-1 9-1 16,-11 1 0-16,0 15-2 16,0 5 1-16,0 5-13 15,-5 6-3-15,-1 4-49 16,0 6-19-16,6 4-30 0,0 11-10 15,0 0-12 1,0 15-38-16,0 1 63 16</inkml:trace>
</inkml:ink>
</file>

<file path=ppt/ink/ink18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2.4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0 174 128 0,'5'8'49'0,"-5"-8"-26"0,9 8-16 0,-9-4 15 16,5 1-7-16,-5-1 2 16,9 4-4-16,-4-4 2 15,9 4-8-15,-5-3 2 0,5-1 4 16,0 0-7-16,5-4-1 15,-5 0-3-15,4-4-2 16,-4 0 1-16,0-5-1 16,0 1 2-16,-4-9 3 15,-1 5-2-15,0-9-2 16,-4 5 0-16,0-5 1 16,-1 4-1-16,-4-12-1 15,0 4 3-15,-9 5 0 16,0-1 3-16,-5 12 3 0,0 5 0 15,-5 13 2-15,0-5 5 16,-4 17 2-16,4-1-1 16,1 18 0-16,4-5-5 15,0 8 0-15,4-3-12 16,6 3-2-16,-1-8-1 16,10 1 1-16,-1-5-8 15,10-4-1-15,-4-5-14 16,8-3-4-16,-4 0-16 15,10-9-6-15,-6-4-37 16,6-4-23-16,-6 0 50 16</inkml:trace>
</inkml:ink>
</file>

<file path=ppt/ink/ink18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2.9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299 0 280 0,'15'0'104'0,"-15"0"-56"0,-24 4-23 16,19 0 33-16,-4 4-9 15,-1 1-1-15,-9 3-10 16,4 1-1-16,-14 11-21 16,6-2 0-16,-17 7 0 0,7-4-8 15,4 4-2-15,1-4-6 16,3-4-3-16,10 5-5 15,11-6 0-15,-1-3 4 16,19 4 2-16,-4 0 2 16,19-1 0-16,-5-3 0 0,5 9 2 15,-5-5 1-15,5 4 3 16,-5-5 3-16,0 9 2 16,-5-4-1-16,-5 5 1 15,-3-5-4-15,-11 4 1 16,0-4-16-16,-11 0-5 15,2-4-20-15,-5 1-8 16,4-6-43-16,0-3-16 16,1-1-43-1,4-4-41-15,1 1 74 16</inkml:trace>
</inkml:ink>
</file>

<file path=ppt/ink/ink18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3.3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35 13 344 0,'-7'4'129'0,"7"-4"-70"0,-6 0-64 0,1 0 20 16,-1 0-14-16,0 0 0 15,0 0-23-15,6 0-8 16,0 0 15-16,0 0-41 0,0-9-16 16,0 1-43-1</inkml:trace>
</inkml:ink>
</file>

<file path=ppt/ink/ink18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3.72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110 0 276 0,'0'0'104'0,"-5"8"-56"0,-9 13-52 0,9-9 21 16,-5 17-4-16,1 5 2 16,-5 11-2-16,4 13 0 15,1 17-7-15,-1 16-2 0,0-20 0 16,6-9-2-16,-1 13-2 15,0-9-32-15,5 9-14 16,0-13-34-16,0 5-15 16,0-9 0-1</inkml:trace>
</inkml:ink>
</file>

<file path=ppt/ink/ink18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3:24.7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2367 1873 184 0,'-5'-46'71'0,"5"46"-38"0,-9-26-10 16,4 18 26-16,0 0-7 16,5-1 0-16,0 5-9 0,0 0-3 15,0 0-16-15,0-1 7 16,0 5 5-16,0 0-10 0,0 17-1 15,0 0-5-15,0 21-1 16,0-5 1-16,5 26 4 16,0-13-2-16,0 43 1 15,-1-14-7-15,6 26-2 16,-6-21-2-16,6 21 1 16,-5-17-2-16,-1 8-1 15,1-12-8-15,0 0-5 16,0-13-31-16,-1-3-11 15,1-14-29-15,0-4-13 16,-1-8-11 0,6-17-28-16,-5-4 55 0</inkml:trace>
  <inkml:trace contextRef="#ctx0" brushRef="#br0" timeOffset="511">2159 1743 300 0,'-19'-38'112'0,"19"38"-60"0,-14-25-25 0,9 20 32 16,1-7-25-16,-1 3-8 15,10-7-12-15,-1 3-4 16,15-4-6-16,-5 5 6 0,19-5 3 16,-4 0-6-16,9 0-4 15,-5 5-2-15,19-1 1 16,-10 0-1-16,34 9-1 16,-15 0 3-16,15 12 0 15,-10 5-1-15,0 16 1 16,-9 1 0-16,9 16 1 15,-9-4-2-15,-1 21 1 16,-8-8-2-16,4 20 2 16,-10-12 0-16,-14 25 1 15,1-12 0-15,-20 12 0 0,1-16 0 16,-15 3 0-16,0-8 0 16,-14 13 0-16,0-13 0 15,-37 22 0-15,8-14 0 16,-32 5 0-16,14-13-11 15,-10 6-3-15,15-10-24 16,-10 0-10-16,14-13-39 16,5-4-17-16,10-4-55 15</inkml:trace>
  <inkml:trace contextRef="#ctx0" brushRef="#br0" timeOffset="1156">3832 2688 288 0,'-5'-17'107'0,"5"17"-58"0,-10-13-35 16,6 13 28-16,-6-4-10 16,6 0-1-16,-6-5-4 15,1 5-2-15,-5 0-14 16,4 0 4-16,-4 8 3 0,0 0-10 0,-5 13-2 15,5-4-4-15,4 20-2 16,1-8-2-16,9 22-1 16,0-10-1-16,4 5 0 15,1-7 0-15,14-10 0 16,-5 0 5-16,10-20 1 16,-5-1 6-16,4-17 3 15,-4 1 5-15,-5-9 4 16,1 0 1-16,-11-10-1 15,1 6-8-15,-5 0-5 16,0 4-4-16,-5 0 0 16,1 4-48-16,-1 0-20 15,0 5-57-15,0-1-24 16,1 5-1 0</inkml:trace>
  <inkml:trace contextRef="#ctx0" brushRef="#br0" timeOffset="1997">5802 953 268 0,'-10'-29'101'0,"10"29"-54"0,-9 0-33 0,4 0 28 16,1 0-21-16,4 0-6 15,0 4-5-15,0 4 0 16,4 26-5-16,1-13 8 0,4 33 6 15,-4-7-1-15,19 45-1 16,-5-16-5-16,9 37-2 16,-4-12-4-16,4 8-1 15,-4-12-1-15,-1 29 0 16,-3-13 0-16,-1-4 0 16,-5-12-11-16,0 4-5 15,1-22-21-15,-6-3-6 0,0-13-20 16,1-8-7-16,-5-9-5 15,-5-13-1-15,0-3-11 16,-5-13-20 0,0-5 42-16</inkml:trace>
  <inkml:trace contextRef="#ctx0" brushRef="#br0" timeOffset="2298">5731 2247 136 0,'-19'0'52'0,"19"0"-28"0,-14-9 9 0,9 9 28 16,0 0 0-16,1 0 3 15,-1 0-15-15,0 0-8 16,5-4-23-16,0 4 6 0,10-8 4 16,-6 3 2-16,15-3 4 15,0 0-9-15,29 3-3 16,-11-3-9-16,20-9-3 15,-5 5-5-15,0-9-4 16,-4 0 4-16,-1-5 1 16,-4 5-16-16,-1 0-7 15,-8 5-34-15,-1 3-13 16,-5-4-30-16,-4 5-11 16,-5-1-32-1</inkml:trace>
  <inkml:trace contextRef="#ctx0" brushRef="#br0" timeOffset="2914">6431 760 208 0,'0'-25'77'0,"0"25"-42"0,0-21-1 0,0 21 29 16,0-4-23-16,0-1-8 15,0 5-8-15,0 0-4 16,5 9-10-16,0-1 7 0,4 9 3 16,1 4 1-16,8 12-1 15,-3 1-6-15,8 29-1 16,-4-13-6-16,10 30 1 15,-6-13-1-15,6 38 3 16,-6-29-5-16,5 33-1 16,-4-12 2-16,0-1 1 15,-5-12-3-15,0-4-3 16,-1-13-3-16,-3 5-1 16,-1-9 4-16,-5-13 3 15,1-8 1-15,-1-8 2 16,-4-5-6-16,-5-20-3 0,0-1-4 15,0-12 1-15,0 0 1 16,0-13 2-16,0-4-1 16,5-4 1-16,-1 4 0 15,1-9 0-15,0 5-3 16,4 0 1-16,-4 8 2 16,9 9 1-16,-4 3 3 15,8 18 1-15,-3-9 1 16,4 21 0-16,-1-4 0 15,6 5 0-15,0-5 0 16,4 12 0-16,-4 1-16 0,-1 8-4 16,1 0-34-16,-5 0-13 15,0-4-29-15,-5-5-12 16,0-3-26 0</inkml:trace>
  <inkml:trace contextRef="#ctx0" brushRef="#br0" timeOffset="5121">4564 3722 200 0,'-9'-4'77'0,"9"4"-42"0,18-5-8 16,-18 5 27-16,10 0-15 15,-5 0-5-15,-1 0-8 16,1 0-5-16,0 0-11 16,0 0 20-16,-15 0 12 0,1 0-13 0,-10 9-4 15,0-1-11-15,-10 22-4 16,6-5-1-16,-10 13-1 15,4-5 4-15,-13 5 3 16,4-9-6-16,-4 1-3 16,4-5-3-16,5-4 0 15,4 0-9-15,15-4-1 16,0-1 2-16,19-3 0 16,-1 0 3-16,15 3 3 15,0 1-2-15,14 0-2 16,-4-4-1-16,13 12 3 15,-4-8 0-15,14 4 3 16,-9-5-1-16,-1 5 2 16,-4 0 4-16,-10 0 6 0,-4 0 10 15,-24 13 6-15,0-9-13 16,-33 13-4-16,4-4-6 16,-27 3-1-16,8-3-17 15,-32 4-6-15,9-5-20 16,0 14-8-16,10-10-27 15,9 10-11-15,9-5-28 16,10 0-10-16,5-9 4 16</inkml:trace>
  <inkml:trace contextRef="#ctx0" brushRef="#br0" timeOffset="5586">5003 3928 280 0,'-4'-13'107'0,"4"13"-58"0,0 0-35 15,0 0 28-15,0 4-16 16,0 0-3-16,4 13 4 15,-4 0 5-15,10 12-17 16,-5-4 14-16,9 47 5 0,0-13-5 16,5 33-2-16,-5-21-9 15,10 26-1-15,-5-17-6 16,9 16-1-16,-5-16-20 16,1 0-5-16,0-13-37 15,-5-8-14-15,-5-9-39 16,-5-16-14-16,-4-5-29 15</inkml:trace>
  <inkml:trace contextRef="#ctx0" brushRef="#br0" timeOffset="6054">5008 3932 188 0,'-9'-21'71'0,"9"21"-38"0,-5-21 5 0,5 21 34 0,0-9-15 16,0 5-3-16,0-17-22 15,0 4-8-15,0 1-14 16,0-1-6-16,9 0-3 0,1 4-1 15,13 1 0-15,-4-1 2 16,24 5 1-16,-5-1-1 16,14 5-2-16,-10 4 5 15,5 4 1-15,-4 1 0 16,-5 7-1-16,-5-3 14 16,-10 7 8-16,-4 1-3 15,-9 4 0-15,-1-4-7 16,-18 8-2-16,-1-4-9 0,-27 4-2 15,3-4 0-15,-13 0 0 16,0 0-7-16,4 4 0 16,6-4-26-16,4 5-8 15,4-5-27-15,6 12-13 16,-1-8-35-16,10 5-17 16,0-1 11-1</inkml:trace>
  <inkml:trace contextRef="#ctx0" brushRef="#br0" timeOffset="7027">6015 3894 260 0,'5'-17'96'0,"-5"17"-52"0,-5-12-29 0,5 12 24 16,-4-5-15-16,4 5-1 15,-5-4 7-15,0 0 2 16,1 0-16-16,-1 0 8 0,-5-1 6 0,0 1-3 16,-14 4-1-16,5 0-10 15,1 4-5-15,-1-4-4 16,0 9-2-16,5-5-3 15,-5 9-2-15,4-1 1 16,1 5-1-16,5 0-3 16,-1 4 2-16,1-4 1 15,4-1 0-15,1 1 0 16,4 0 0-16,0-5 2 16,0 1 1-16,0 0-1 15,4-5 1-15,1 0-4 16,9 1-2-16,-4-1 2 15,8-4 0-15,-3-4 1 0,4 5 2 16,-1-1-1-16,6 0-1 16,-5-4 3-16,0-4 0 15,0 4-1-15,-5-9 1 16,1 1 0-16,-5-9 3 16,-1 5-3-16,0-9-2 15,-4 4 0-15,0-4 1 16,0 4-1-16,-5 0 2 15,0 5-2-15,0-1-1 16,0 1 1-16,0 3 1 16,0 1-3-16,4 8 0 15,-4 0-1-15,5 17 0 16,0-5 2-16,4 13 0 16,1-4-3-16,4 0 2 15,0 0 1-15,5 13 2 0,-5-9-3 16,5 4 0-16,-5-3 3 15,5-1 1-15,-5 0-15 16,0-12-6-16,1-1-31 16,-1-12-11-16,-5 0-37 15,1-4-14-15,-1 0-31 16</inkml:trace>
  <inkml:trace contextRef="#ctx0" brushRef="#br0" timeOffset="7628">6417 3961 156 0,'5'8'60'0,"-5"-8"-32"0,14 21-20 15,-14-16 18-15,19 7-2 16,-5-3 1-16,5-1-3 16,-5 0-2-16,0 1-10 15,0-1 0-15,1 1 1 0,-6-5 11 16,-4-4 8-16,0 0-11 16,-15-9-5-16,1 1-3 15,-10-13 0-15,5 0 3 16,-5-8 2-16,4 4-5 15,1-13-1-15,0 8 2 0,0-3 5 16,5 3 0-16,4 1-1 16,0 4 3-16,5 0 0 15,0-1-4-15,10 1-1 16,-1 4-6-16,10 0 0 16,0 4-3-16,4 5 0 15,1-1-1-15,0 5 0 16,-5-1-9-16,-1 5-4 15,1 0-35-15,-4 0-14 16,-1 0-41-16,0 8-15 16,-5 0-23-1</inkml:trace>
  <inkml:trace contextRef="#ctx0" brushRef="#br0" timeOffset="8122">7041 3709 348 0,'0'-4'129'0,"0"4"-70"0,0 4-56 0,0 0 26 16,0 5-17-16,0-5-4 16,4 17-1-16,1-4 2 0,0 12-4 15,0-4-5-15,9 9-3 0,-5-5-31 16,5 1-15-16,1-5-72 15,-1 0-67 1,-5-4 63-16</inkml:trace>
  <inkml:trace contextRef="#ctx0" brushRef="#br0" timeOffset="8280">6975 3277 260 0,'-10'-17'99'0,"10"17"-54"0,0-13-48 16,0 13 16-16,0-4-42 0,0 0-16 16,5 4-54-16,0 0-22 15,-1 4 56-15,1 0 28 16</inkml:trace>
  <inkml:trace contextRef="#ctx0" brushRef="#br0" timeOffset="3278">7565 2007 272 0,'5'0'101'0,"-5"0"-54"0,5 21-39 15,-5-17 24-15,4 9-18 16,1 0-2-16,0 12-8 16,0-4-3-16,-1 8 0 0,1 1-39 0,0-1-14 15,-1-4-69 1</inkml:trace>
  <inkml:trace contextRef="#ctx0" brushRef="#br0" timeOffset="3442">7523 1499 248 0,'4'-21'93'0,"-4"21"-50"0,5-17-50 0,-5 17 14 16,0 0-49-16,0 0-19 16,5 13-20-16,0-5-6 15,4 9 35-15,0-4 15 16</inkml:trace>
  <inkml:trace contextRef="#ctx0" brushRef="#br0" timeOffset="4010">8113 1743 200 0,'14'-17'74'0,"-14"17"-40"0,10-9-11 0,-10 9 26 16,0-4-10-16,0 0-2 15,0 0-2-15,0 0 3 16,0 4-21-16,0 0 8 0,-5 0 5 15,5 0-3-15,-9 4-1 16,4 0-6-16,-9 4 0 16,4-3-7-16,-4 7 0 15,0 1-6-15,0-1-2 16,4 1-2-16,1 8 0 16,-1 0-4-16,6-4 0 15,-1 0-1-15,5-1-2 16,0 1 0-16,5 4 3 15,-1-4 0-15,11 4 1 16,-1-4-3-16,5 4 2 0,-5-4 1 16,5 4 0-16,0-5 0 15,4 10 2-15,-4-1 3 16,0 0 2-16,-5 0 21 16,-4 9 11-16,-1-9-9 15,-14 9-5-15,1-5-12 16,-10 13-6-16,4-8-4 15,-18 8-3-15,4-5-24 16,-14 5-9-16,5-4-65 16,-19 0-28-16,10-13-72 15</inkml:trace>
  <inkml:trace contextRef="#ctx0" brushRef="#br0" timeOffset="9189">7400 3520 236 0,'0'-8'90'0,"0"8"-48"0,5 4-45 0,-5 0 19 0,0 0-3 16,0 1 2-16,4 3 3 16,1 0 3-16,9 13-11 15,-4-4 8-15,4 13 2 0,0-5-2 16,-5 13 2-16,1-9 0 16,-1 0 2-16,1-3-12 15,-6-5-3-15,1-5-3 16,0-3 2-16,0 0 1 15,-5-26 3-15,0 0-7 16,0-12-2-16,0 4-1 16,0-21 0-16,0 9 0 15,0-5 2-15,0 4-3 16,0 1 0-16,0 3 1 0,0 1 2 16,0 4-3-16,4 8 0 15,1 0 7-15,9 9 4 16,-4 3 1-16,9 5 3 15,0 0-3-15,4 21 1 16,-4-4-5-16,5 13 1 16,-5-5-1-16,4 17 1 15,-4-9-9-15,0 5-1 16,-5-4-40-16,-9-5-14 16,0-4-43-16,-1 1-17 15,-4-5-24 1</inkml:trace>
  <inkml:trace contextRef="#ctx0" brushRef="#br0" timeOffset="9985">8217 3382 160 0,'5'-5'63'0,"-5"5"-34"0,0-4-5 0,0 4 22 15,0 0-1-15,0 0 0 16,0-4 2-16,0 0 2 16,0 0-26-16,0-1 5 0,-5 1 2 15,5 0-7-15,-5 0-1 16,5 0-4-16,-4 4-2 16,-1 0-4-16,0 0-2 15,1 0-4-15,-1 4 1 16,0 0 0-16,0 4 1 15,1 1-4-15,4-1-1 0,0 1 1 16,0 12 0-16,0-5-5 16,4 5-1-16,-4-4 1 15,5 4 0-15,0 0-2 16,4-4 2-16,1-4 1 16,4-5 2-16,-5-4 3 15,1-8 4-15,-1 0-2 16,-4-13-2-16,0 4 0 15,-5-8-1-15,0 5-2 16,0-5 1-16,0 4 0 16,-5 0 1-16,0 0-5 15,1 5 1-15,4-1 2 16,0 9 1-16,0 0-4 0,0 8 1 16,0 0-2-16,14 17-2 15,-5-4 3-15,15 21 0 16,-5-5 1-16,14 22 2 15,-5-9-1-15,0 13 2 16,-4-13 0-16,0 9 1 16,-5-9 4-16,-15 8 3 15,1-7-2-15,-29 11 0 16,6-7-8-16,-20 12 0 16,5-13-1-16,-15 21 2 15,11-12-17-15,-15 4-6 16,9-8-37-16,-4 4-12 15,9-9-46-15,0 0-16 16,5-8-16-16</inkml:trace>
  <inkml:trace contextRef="#ctx0" brushRef="#br0" timeOffset="10570">8680 2696 260 0,'0'-25'96'0,"0"25"-52"0,-5-25-23 15,5 25 30-15,0-5-12 16,0 1 0-16,0 0-9 15,0 0-4-15,5 12-14 16,0-4 6-16,14 22 2 0,-10-5-2 16,5 29 0-16,1-4-2 15,-1 30 0-15,0-12-4 16,5 11 0-16,-5-12-7 0,0 9-3 16,0-9-15-1,-4-4-4-15,-1-9-59 0,-4-4-26 16</inkml:trace>
  <inkml:trace contextRef="#ctx0" brushRef="#br0" timeOffset="11441">9483 2599 304 0,'0'-4'115'0,"0"4"-62"0,-4 4-44 15,4 1 27-15,0 3-20 16,0 0-4-16,0 13 6 0,0-4 5 16,0 21-12-16,0-4 5 0,0 20 4 15,0-8 4-15,0 35 3 16,0-14-6-16,0 22 0 15,0-14-10-15,0 13-2 16,0-16-7-16,0 16-2 16,0-17 2-16,4 5 1 15,-4-13-19-15,0-4-7 16,0-9-34-16,0-8-16 16,0-4-28-16,0-9-12 15,0-3-19 1</inkml:trace>
  <inkml:trace contextRef="#ctx0" brushRef="#br0" timeOffset="11868">9228 2928 212 0,'-9'-25'82'0,"9"25"-44"0,0-21 8 0,0 21 37 15,0-4-27-15,0-2-9 16,9 6-8-16,-4 0-4 16,9 10-18-16,0-2 1 0,5 9 2 15,0 0-7-15,0 4 0 16,0-4-5-16,-5 4-3 16,0-5-2-16,0 1 0 15,-4-4-7-15,-1-1 1 16,1 1-45-16,-1-5-18 15,1 1-49-15,-1-5-17 16,1 0-5 0</inkml:trace>
  <inkml:trace contextRef="#ctx0" brushRef="#br0" timeOffset="12199">9842 3247 332 0,'-4'-8'126'0,"4"8"-68"0,0-4-32 0,0 4 34 16,0 0-23-16,0 0-9 16,0-5-16-16,0 5-6 15,0-4-4-15,0 4-6 0,4-4-2 16,-4 4-46-16,0-8-18 16,0 3-59-1,5-11-67-15,-5 3 62 16</inkml:trace>
  <inkml:trace contextRef="#ctx0" brushRef="#br0" timeOffset="12619">9885 2083 228 0,'5'-9'88'0,"-5"9"-48"0,4 9-40 0,-4-9 18 16,0 8 1-16,0 1 5 15,5 16 5-15,0-4 2 16,0 21-16-16,-1-9 4 0,-4 22 4 16,0-9-8-16,5 9-3 15,-5-9-5-15,5 4-2 16,0-8-56-16,-1 5-25 15,1-10-61 1,0 5-33-16,-5-8 86 16</inkml:trace>
  <inkml:trace contextRef="#ctx0" brushRef="#br0" timeOffset="12915">10188 3121 344 0,'-9'21'129'0,"9"-21"-70"0,-5 0-62 0,0 0 24 16,5-4-33-16,0 0-10 15,0-5-54-15,0 1-23 16,0-9-22-16,0 5-6 16</inkml:trace>
  <inkml:trace contextRef="#ctx0" brushRef="#br0" timeOffset="13354">10302 1982 208 0,'0'-4'79'0,"0"4"-42"0,0 0-21 0,0 0 22 16,0 0-11-16,0 4-3 15,0 13-3-15,0 0 1 16,0 20-12-16,0-7 1 0,0 20 2 16,0 1-7-16,0 12-3 15,0-5-16-15,-5 1-6 16,0-4-78-1,1 8-76-15,-1-9 50 16</inkml:trace>
  <inkml:trace contextRef="#ctx0" brushRef="#br0" timeOffset="58279">4847 185 72 0,'-9'-34'30'0,"4"34"-16"0,-9-13-14 15,5 13 7-15,-1 0-6 16,-4 0-1-16,0 0 2 16,-5 0 1-16,-5 0-4 15,-13 0 1-15,-6 0 2 0,1 0 1 16,-6 0 5-16,-8 0 3 16,-6 0 0-16,-9 0 3 15,-4 0-3-15,-15 0-1 16,5-8-2-16,0 4 0 15,0 4-4-15,0 0-3 16,-5 0 0-16,-19 0-1 0,1 0 2 16,4 0-1-16,4 12-1 15,-3-12 1-15,-11 13 1 16,-9 0 1-16,5 8 1 16,5 4-2-16,-10 0-2 15,-9 9 1-15,-5 12 1 16,4 0-1-16,6 4-1 0,-10 5-2 15,-20 4 1-15,10 0 1 16,15 20 0-16,5 18-3 16,-6-5 2-16,-4-4 1 15,14 1 2-15,10-1-1 16,14 17-1-16,0 12 1 16,-1 1-1-16,-23 16-3 15,5-8 0-15,24 5 2 16,9-1 0-16,23-4 1 15,10 0 0-15,15-9 0 16,8 1 0-16,10 8 0 16,10 4 0-16,4-4 0 15,10-7 2-15,9-6-3 16,19 13 0-16,19 0-1 16,10-4 0-16,18-9 2 0,-9-12 0 15,4-4 0-15,6 8 0 16,13 4 0-16,20 4 0 15,4-4 0-15,-5-20 0 16,5-5-3-16,24 0 2 16,19 4 7-16,-10-4 4 15,28 4-5-15,20-4-3 16,0-8 1-16,19-9 0 16,8-8-1-16,-4-9-2 15,33 5 1-15,-9-5 1 16,23 5-3-16,-4 3 0 15,9-3 1-15,10 0 0 0,4-1 2 16,14 1 3-16,1-9-2 16,18-8 0-16,-5 0 1 15,7-5 0-15,3-3-5 16,0-5 1-16,9-8-2 16,-14-5 0-16,10-3 4 15,-10-14 1-15,20-11 1 16,-6-22 0-16,15-13-2 15,-29-12-2-15,10-12 1 16,-33-5-1-16,-14 0 0 16,-5 0 2-16,-43-20-1 15,-33-10 2-15,-9-7 2 16,-24 3 4-16,-33-3 0 16,-24-13 2-16,-23-26-4 15,-29 9 1-15,-9-4 1 0,-23-8 2 16,-25-9 8-16,-27 8 5 15,-34 0-11-15,-23-16-2 16,-24-5-5-16,-5 26 1 16,-42-6-4-16,-24-15-2 15,-4 4-3-15,-43 12-1 16,-10-4 2-16,-51-20 0 16,-1 16-2-16,-48 12 2 15,-13 9 1-15,-18-4 0 16,-29-21-3-16,14 33 0 15,-19 17-1-15,-10-3 3 0,15-6-7 16,-33-7-2-16,14 20-21 16,18 22-7-16,-23 12-58 15,0-9-32 1,-18 1 63-16</inkml:trace>
</inkml:ink>
</file>

<file path=ppt/ink/ink18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09.1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517 96 212 0,'0'14'79'0,"0"-14"-42"0,-5-19-6 0,-1 19 29 15,1 0-13-15,5 0-4 16,0 5-10-16,0-5-3 16,0 10-17-16,0-6-1 0,0 25 1 15,0-5 4-15,-5 18 4 16,5-4-2-16,-6 14 0 15,6-9-6-15,0 18-3 16,0-9-3-16,0 5-2 16,0-9-1-16,0 4 0 15,0-10-5-15,6 10 1 0,-6-9-20 16,5 4-7-16,0-9-28 16,1 0-12-16,-6-10-12 15,0-9-1-15,0-4-2 16,0-1-2-16,0-5-2 15</inkml:trace>
  <inkml:trace contextRef="#ctx0" brushRef="#br0" timeOffset="1803">171 96 148 0,'-22'0'57'0,"22"0"-30"0,-21 10 1 0,16-6 27 16,-1 1-4-16,1 0 0 15,0 0-13-15,-1-1-4 16,6 1-19-16,0 0 6 0,6 0 3 16,-1-5 7-16,16 0 4 15,1 0-4-15,31-5-1 16,-10 0-11-16,31-4-1 16,-15-1-11-16,5 1-2 15,-11-1-1-15,6 1 0 16,-11-1 0-16,5 1 0 15,-11 4-16-15,1 0-4 16,-6 1-32-16,-5-1-11 16,-5 0-38-16,0 15-14 15,-1-1-27 1</inkml:trace>
  <inkml:trace contextRef="#ctx0" brushRef="#br0" timeOffset="2300">48 1081 200 0,'-21'43'77'0,"21"-43"-42"0,-16 19 7 0,11-15 34 15,-1 6-21-15,6-5-6 16,6-10-5-16,-6 5 1 15,16-5-24-15,-6 0 6 0,28-9 1 16,-7 5-4-16,44-10-2 16,-11 5-6-16,21-10-2 15,-21 5-4-15,16-5-1 16,-16 5-3-16,11 0-1 16,-12 1-3-16,12 3-2 15,-11 1-6-15,-5 9-1 0,-11 1-30 16,-1 4-11-16,-4 0-43 15,-6 0-20-15,-5 0-38 16,-5 9-34 0,0-4 78-16</inkml:trace>
  <inkml:trace contextRef="#ctx0" brushRef="#br0" timeOffset="2859">1407 915 208 0,'26'57'77'0,"-26"-57"-42"0,22 52-26 0,-22-42 22 0,5 4-4 16,0 0 2-16,1 0-8 15,-6 1 0-15,0-6-12 16,0 1 19-16,0-6 8 0,0 1-10 15,0-24-2-15,0 5-10 16,0-29-1-16,0 5-4 16,-11-23 0-16,0 9-1 15,-5-19 2-15,0 9 1 16,-5-14 1-16,5 10-2 16,0-10 1-16,0 15-6 15,5-6-1-15,6 11 4 16,5 4 3-16,0 9-6 15,5-4-1-15,1 9-2 16,10 0-2-16,-6 5 1 0,6 4-1 16,-5 6-16-16,5 4-4 15,-5 4-25-15,5 6-12 16,0 0-22-16,0 9-9 16,0 0-14-1,0 18-43-15,0-3 43 16</inkml:trace>
  <inkml:trace contextRef="#ctx0" brushRef="#br0" timeOffset="3101">1380 698 356 0,'0'4'134'0,"0"-4"-72"0,11 5-55 0,-11 0 31 0,10-5-15 16,-4 0-1-16,4-10-11 16,1 6-2-16,10-6-5 15,-5 1-3-15,11-1 2 0,-6 1-15 16,6-1-5-16,-1 6-46 16,12-1-21-16,-6 0-74 15</inkml:trace>
</inkml:ink>
</file>

<file path=ppt/ink/ink18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12.9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457 69 300 0,'0'-19'112'0,"0"19"-60"0,-5-19-19 0,5 19 36 16,-5 0-16-16,-1 0-6 16,1 5-21-16,0 0-6 15,-6 23-12-15,6-4 12 0,-6 23 7 16,5-8-3-16,-5 32-2 15,6-10-8-15,-6 25-4 16,6-15-5-16,-6 15-2 0,6-10 1 16,-6 4 2-16,6-9-27 15,-6-4-11-15,6-10-37 16,-6-9-14-16,6-6-31 16,-6-13-11-16,0-6-21 15</inkml:trace>
  <inkml:trace contextRef="#ctx0" brushRef="#br0" timeOffset="279">1 78 240 0,'0'-37'90'0,"0"37"-48"0,5-29 2 0,-5 29 38 15,5-5-24-15,1 1-11 16,10 4-8-16,0 0 0 16,6 23-22-16,-1-4-3 0,6 10 0 15,-6-1-6-15,6 10 0 16,-5-10-17-16,-1 11-9 16,1-6-35-16,-1 5-16 15,-5-9-28-15,6 9-10 0,-6-5-28 31</inkml:trace>
</inkml:ink>
</file>

<file path=ppt/ink/ink18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13.6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77 65 228 0,'6'-20'88'0,"-6"20"-48"0,5-9-14 0,-5 9 31 16,0-5-12-16,0 5-4 16,-5-10-6-16,5 6-2 15,-6-1-18-15,1 0-2 0,-6 0 0 16,1 1-5-16,-1 13-2 15,1-4-3-15,-1 14-3 16,0 0 1-16,6 10-1 16,0-5-3-16,10 14 0 15,0-10-1-15,6 2 3 16,0-7 0-16,10-13 1 16,0-1 11-16,6-9 7 15,-6 0 0-15,0-14-1 16,-5 0-9-16,0-10-5 15,-5-1-5-15,0 2-1 16,-1 4-29-16,1-5-14 0,-6 5-36 16,1-1-13-16,-1 6-32 15,0 0-36 1,1 4 65-16</inkml:trace>
</inkml:ink>
</file>

<file path=ppt/ink/ink18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14.04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94 208 0,'0'-5'79'0,"0"5"-42"0,0 5-12 0,0-5 25 16,0 10-16-16,0-1-7 15,0 10-10-15,0-5-3 16,5 15-8-16,1-5 3 0,4 10 3 15,1-6-2-15,5 0 2 16,0-4 6-16,5-5 6 16,2-5 0-16,3-9 1 15,-5 0 3-15,11-24 3 16,-5 0-9-16,5-14-2 16,-5 4-10-16,-6-9-4 15,1 5 1-15,-6-1 0 16,0 6-19-16,-5 4-6 15,0 0-49-15,-1 1-19 16,-4 4-79-16,4 0-52 16,1 5 99-16</inkml:trace>
</inkml:ink>
</file>

<file path=ppt/ink/ink18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28.37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70 248 96 0,'-37'-5'35'0,"21"5"-18"0,0 0 0 16,10 0 14-16,6 0-8 15,6 0-3-15,15 0 11 16,37-4 4-16,44-6-18 16,26-4 15-16,58 0 7 0,38-6-7 15,58 6-1-15,16-5-16 16,38 0-6-16,0-5-4 16,10 10 1-16,-21-5-23 15,-6 4-8-15,-36-4-30 16,-27 0-12-16,-11 0-40 15</inkml:trace>
</inkml:ink>
</file>

<file path=ppt/ink/ink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5.485"/>
    </inkml:context>
    <inkml:brush xml:id="br0">
      <inkml:brushProperty name="width" value="0.05" units="cm"/>
      <inkml:brushProperty name="height" value="0.05" units="cm"/>
      <inkml:brushProperty name="color" value="#ED1C24"/>
      <inkml:brushProperty name="fitToCurve" value="1"/>
    </inkml:brush>
  </inkml:definitions>
  <inkml:trace contextRef="#ctx0" brushRef="#br0">0 3 264 0,'0'15'101'0,"0"-15"-54"0,6 26-37 16,-6-21 23-16,0 10 2 15,0 1 3-15,6 9-5 16,-6 1 0-16,6 4-19 16,-1-4 5-16,1 0 2 0,-6-6-9 15,0-5-2-15,0 1 9 16,0-6 5-16,0-5-12 16,0-10-5-16,0 0-4 15,6-16 0-15,0 1-2 16,5-11-1-16,1 6-2 15,11-6 1-15,-6 0-4 0,6 1 1 16,-6 4 0 0,6 6 2-16,-5 4-1 0,5 6 1 15,0 0 4-15,0 15 1 16,0 0 3-16,0 10 1 16,0-4-1-16,-6 14-1 15,0 1-1-15,-5 4 2 16,-1-4-34-16,-5 5-13 15,0-6-48-15,-1-4-21 16,1-1-46 0,0-10-26-16,0-5 91 15</inkml:trace>
</inkml:ink>
</file>

<file path=ppt/ink/ink19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24.04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1132 276 0,'0'-9'104'0,"0"9"-56"0,-5-19-43 0,5 19 24 15,0 0-14-15,0 0-1 16,0 5 3-16,0-5 3 16,0 19-10-16,0-10 8 0,0 15 4 15,0 0 0-15,0 18-1 16,0-3-7-16,0 8-4 15,0-4-5-15,0 0-2 16,0-5-1-16,5-1 1 16,-5-8 0-16,0-1 1 15,0-4-5-15,0-5 1 16,0-5 2-16,0-9 1 16,0 0-1-16,0-20 1 15,0 1-4-15,6-14 0 16,-1 4 1-16,0-23 0 0,1 4 0 15,-1-9 0-15,0 9 0 16,6-13 2-16,-6 7-3 16,6 7 0-16,-1 4-1 15,1 0 0-15,0 9-5 16,-1 10 0-16,1 5 5 16,5 19 6-16,-5 0 0 15,-1 23 3-15,1-4-4 16,0 23-2-16,5-9-3 15,0 14 1-15,-6-8 1 16,12 8 2-16,-6-10-1 0,-11-4-1 16,0-5 1-16,1-4-1 15,-6-5 0-15,0-10 2 16,0 0-3-16,10-19 0 16,-4 1 1-16,4-20 0 15,1 5-3-15,5-19 0 16,-5 5-3-16,4-14 1 15,1 9 1-15,0-10-1 16,0 9 4-16,0 6 0 16,0 5-4-16,6 14 1 15,-6-1 2-15,5 25 1 16,0-5 3-16,1 28 1 16,-6-5 1-16,0 25 0 15,-6-10-2-15,2 9-2 0,-1-9-28 16,-1 9-11-16,-4-5-36 15,-1 5-15-15,0-9-36 16,0-10-27 0,1-5 72-16</inkml:trace>
  <inkml:trace contextRef="#ctx0" brushRef="#br0" timeOffset="495">848 1227 236 0,'0'-9'88'0,"0"9"-48"0,0 0-27 0,0 0 22 16,-5 4-14-16,5 1-4 0,0 19-6 15,0-4 0 1,0 13-6-16,0-5-3 0,10 10-1 0,1-5-1 15,21 5 0-15,-6-9 2 16,12-6 1-16,-6-4 12 16,10-19 7-16,-4 0 9 15,-1-19 3-15,-5 5-1 16,0-14 0-16,-5 4-7 16,-12-9-4-16,1 5-10 15,-5-1-5-15,0 5-13 16,-6 1-4-16,0 4-41 15,1 5-17-15,-6 3-29 16,5 6-12-16,0 1-23 16</inkml:trace>
  <inkml:trace contextRef="#ctx0" brushRef="#br0" timeOffset="961">1572 1028 140 0,'11'-14'52'0,"-11"14"-28"0,11-14 9 0,-11 14 28 16,0-5 0-16,0 0 1 15,5-4-6-15,0-1 0 16,-5 6-31-16,0-1 10 0,-5 10 3 0,5-1-9 15,-11 6-2-15,6-1-10 16,-6 15-2-16,1-5-5 16,-1 5-1-16,0-1-5 15,1 1-3-15,-1 0 0 16,6-1 1-16,-1-4-3 16,6 5-2-16,0-5-1 15,11 5 3-15,0 0 0 16,5-5 1-16,0 0 0 15,0 0 0-15,0-5-5 16,5 5 1-16,-5-4 8 16,-11 8 5-16,1-4-4 15,-12 10-1-15,1-6 0 0,-11 1 0 16,0 0-5-16,-5-5 1 16,5-1-38-16,0-3-16 15,0-6-46-15,5-4-19 16,0 0-39-1</inkml:trace>
  <inkml:trace contextRef="#ctx0" brushRef="#br0" timeOffset="19907">2000 104 156 0,'5'-38'60'0,"-5"38"-32"0,0-33-2 0,0 28 25 16,0-4-5-16,0 4 0 15,0-5-13-15,0 6-3 16,0-1-17-16,0 0 1 0,0 10 2 15,0-5-4-15,0 24-2 16,0-5-1-16,0 33-1 16,0-10-2-16,5 34 1 15,1-10-2-15,-1 24 0 16,0-13-1-16,6 13 0 16,0-9-2-16,-1 13 1 15,-4-13-2-15,-1 9 2 16,0-14 0-16,0-5 1 15,1-10-7-15,10 5-2 16,-11-13-34-16,0-6-11 16,1-8-24-16,-1-6-6 0,0-5-12 15,-5-4-32 1,0-5 44-16</inkml:trace>
  <inkml:trace contextRef="#ctx0" brushRef="#br0" timeOffset="20492">1925 1061 224 0,'-11'-18'85'0,"11"18"-46"0,-10-10-17 16,4 10 28-16,6 0-15 15,0 0-3-15,6 0-5 16,-1 0-2-16,6-5-14 16,-1 1 7-16,17-1 2 0,-6 0-4 15,6 0 1-15,-6 5-8 16,6-14-3-16,-1 5-1 16,12-1-1-16,-12 1-2 0,6 4 1 15,-5 0 0-15,-6 10 3 16,1 0-45-16,-1-1-18 15,-5 1-82 1,5 0-67-16,-5 0 78 16</inkml:trace>
</inkml:ink>
</file>

<file path=ppt/ink/ink19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14.25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8042 3093 88 0,'5'0'33'0,"-5"4"-18"0,0-4-9 16,0 0 11-16,0 0 2 16,0 0 3-16,5 0-6 15,0 0 1-15,6 0-1 16,4-4-1-16,5-5-7 0,1-5-1 0,10-9 3 16,10-9-2-16,25-9 3 15,16-9-4-15,0-9-2 16,5 0-2-16,-5-18 0 15,5-1 0-15,-5 5 1 16,15-4-5-16,6 4-1 16,-1 5 1-16,-10 4 2 0,-5 5 2 15,-20 8 3-15,-11 10-5 16,-10 4-1-16,-10 10-2 16,-5 4-2-16,-10 10-19 0,-6 4-8 15,-5 4-15 1,-5 10-46-16,-5 4 13 31</inkml:trace>
  <inkml:trace contextRef="#ctx0" brushRef="#br0" timeOffset="400">9097 2081 104 0,'-26'0'38'0,"21"-4"-20"0,0 8-12 16,5-4 11-16,0 0-7 16,0 0-3-16</inkml:trace>
  <inkml:trace contextRef="#ctx0" brushRef="#br0" timeOffset="662">9071 2081 207 0,'26'0'9'16,"5"-4"-4"-16,10-1-3 0,10 1-1 16,0-6-1-16,0 1 2 15,6-4-1-15,-6-1 2 16,5-4 2-16,-5 4 2 31,6-4-1-31,4 0 1 0,-10 4-4 16,-5 0 0-16,-5 5 1 15,-10 5 2-15,-10 4 8 16,-6 4 5-16,-10 10-3 0,-15 9-1 16,-16 4-9-16,-4 14-2 15,-6 14 0-15,-5-1 2 16,0 5-3-16,-10 11-2 0,-6-2-9 15,-4 5-3-15,-1-5-29 16,-9 0-14-16,-1 1-27 16</inkml:trace>
  <inkml:trace contextRef="#ctx0" brushRef="#br0" timeOffset="-8698">5803 3739 208 0,'0'5'79'0,"0"-5"-42"0,0 4-28 0,0-4 22 16,0 0-10-16,0 5 0 0,5-1-6 16,0 1-1-16,6-1-8 15,-1 1-2-15,5 4 2 0,1-4-3 16,-1-1-2-16,5 1-3 15,1-5 1 1,5 0 1-16,-1-5 2 0,1 1 1 16,-6-6-1-16,1 1-2 15,-6 0 1-15,0-4-1 16,-4-6 2-16,-6-8 1 16,0 4-1-16,-5 1 1 15,-5-1-2-15,-11 5 2 16,-4-1 0-16,0 6 1 0,-1 4 9 15,-5 4 6-15,1 5-6 16,-6 9 0-16,5 0-1 16,1 14 2-16,4 4-1 15,6 5 0-15,5 5 1 0,10 4 2 16,5-5-9-16,5-4-2 31,6-5-3-31,4-4-2 0,11 0-2 16,-1-5 1-16,1 5-15 15,-5-5-6-15,-1-4-20 16,1-14-9-16,0-10-27 16,-1 1-11-16,1 0-26 15</inkml:trace>
  <inkml:trace contextRef="#ctx0" brushRef="#br0" timeOffset="-7852">6884 2688 176 0,'5'-32'68'0,"-5"27"-36"0,0 1-7 0,0 4 25 15,0-5-3-15,0 5-1 16,0 0-17-16,0 0-7 16,-5 18-11-16,0 14-3 0,-1 9-4 15,1 14-3-15,-5 4 2 16,5 5 0-16,0-1-1 16,0 10 1-16,0-5-4 15,5-4 0-15,0-5-10 16,0-4-5-16,0 0-19 0,0-14-5 15,0-5-32-15,0-9-14 16,0 1-9-16</inkml:trace>
  <inkml:trace contextRef="#ctx0" brushRef="#br0" timeOffset="-30757">6817 3803 168 0,'0'0'63'0,"0"4"-34"0,0-4-30 0,0 0 15 16,0 0-19-16,0 0-3 0,0 0-6 16,0 0 1-16,0 0-28 15,0 0-13-15,-5-4 1 31,5-1 4-31</inkml:trace>
  <inkml:trace contextRef="#ctx0" brushRef="#br0" timeOffset="-8336">6607 3898 296 0,'0'0'110'0,"0"0"-60"0,0 0-61 15,0 0 18-15,0 0-9 16,0 0-2-16,0 0-26 0,0 0-12 15,0 0-45-15,0 0-18 16,0-4 27-16,5-1 15 16</inkml:trace>
  <inkml:trace contextRef="#ctx0" brushRef="#br0" timeOffset="-6851">6827 3862 156 0,'-5'0'57'0,"0"0"-30"0,0 0-21 16,5 0 17-16,-5 5-5 0,-5 4 1 16,-1 0-6-16,1 4 0 15,5 6-8-15,-5-15 1 0,0 5 1 16,10 5-1-16,0 0 1 16,5-5-4-16,0 0-2 15,0-5 2-15,5-8 0 16,0-5 1-16,1 0 2 0,-1-1-1 15,0 1 2-15,0 0-4 16,1 0 0-16,-1 0 1 16,0-5 2-16,-5 1-1 15,-5-1 2-15,0 0-2 16,-5 1 2-16,-5-1-2 0,0 5 0 31,-6 0 1-31,1 4 1 16,0 5-1-16,-1 5-1 15,1-1-6-15,5 6 1 0,4-1-2 16,1 4 0-16,5-4 0 16,0 1 0-16,5-6 0 15,1 1 0-15,-1-1 2 16,0 1 2-16,5-5-1 0,0 0-1 16,-5-5 1-16,1 1 1 15,-1-1-1-15,0-4-1 16,0 0 3-16,0 0 2 15,0 0 2-15,-5 0 1 16,0-1 2-16,-5 6 1 16,0-1-5-1,0 5-4-15,-5 5-1 16,-1-1-1-16,-4 6-3 16,5-1 0-16,-1 4 2 15,1-4 0-15,0 1 1 16,5-1 0-16,5 0-5 15,0-5 1-15,0 1 2 16,5-5 1-16,0 0 3 16,0 0 1-16,0-5 1 15,0 1 0-15,-5-1 0 16,0 1 2-16,0-1 1 16,0 5 1-16,-5 0-7 15,5 0 0-15,-10 5-17 16,5 4-6-16,0-5-36 0,5 1-12 15</inkml:trace>
  <inkml:trace contextRef="#ctx0" brushRef="#br0" timeOffset="-32304">5260 2842 60 0,'16'-13'24'0,"-11"17"-12"0,0-13-41 0,0 14-5 0</inkml:trace>
  <inkml:trace contextRef="#ctx0" brushRef="#br0" timeOffset="-12068">3299 2556 144 0,'-5'-46'55'16,"-10"51"-30"-16,9-5-5 0,6 0 19 0,0 0-2 15,0 0 3-15,-5 0-9 16,5 0-2-16,0 0-16 31,0 9-1-31,-5 4-1 0,5-4 0 0,-5 14 1 16,0 5 0-16,5 8 0 15,-5 14-2-15,0 5-1 16,0 4 3-16,-6 0 5 16,1 5-7-16,5-1-1 15,0 6-3-15,-5 8-1 16,-1 5-6-16,1 0 1 0,0 9 0 16,0-9 2-16,-6 0-1 15,1-5-1-15,0-4-2 16,4 0 1-16,-4-9-17 0,5-1-8 15,-1-13-22-15,6-9-9 16,0-13-118 15,0-1 95-31,0-13-27 16,5-1 65-16</inkml:trace>
  <inkml:trace contextRef="#ctx0" brushRef="#br0" timeOffset="-11299">3345 2437 176 0,'5'-27'66'0,"-5"18"-36"0,-5-5-9 16,5 14 22-16,-5-4-1 15,5-1 1-15,0 5-3 16,0 0-1-16,0 0-21 16,0 0 3-16,0 0 0 0,-5 9-7 15,5 5-1-15,0 4 2 16,0 5 0-16,0-5-2 0,5 27 2 16,0 6-4-16,0 8 1 15,5 9-3-15,1 0 2 16,-1 5-4-16,5 5 1 15,1 13-3-15,-1 4 0 16,0 5-3-16,1 10 1 16,9-10-2-1,-4-5-1-15,10-4 1 16,-6-13-1-16,1-10-3 0,-6-13 2 16,-4-10 1-16,-1-4 0 15,0-14 0-15,-4 1 2 16,-1-10-3-16,0 0 0 15,0-9 1-15,1-4 2 16,4-1-1-16,-5-17 2 16,0-10 0-16,1-13-4 15,4-10 1-15,0-18 0 16,1-13 2-16,-1-14-1 16,0 0-1-16,1 0-2 15,-1 4 1-15,1 5 1 16,-1 5 0-16,0 4-3 0,1 9 0 15,-1 5-9-15,-5 5-5 16,1 8-20-16,-1 10-6 16,0 8-31-16,0 6-10 15,0 3-24 1,1 10-48-16,4 5 48 16</inkml:trace>
  <inkml:trace contextRef="#ctx0" brushRef="#br0" timeOffset="-10668">4590 3466 184 0,'0'-5'71'0,"0"5"-38"0,-6 5-17 0,1-5 41 16,10 0-32-16,-10 0 28 15,0 5-31-15,-10-5 18 0,-1 4-24 0,-9 1 7 16,4 4-13-16,-15 0-4 16,11 0-3-16,-16 9 4 15,5 0-4-15,-5 5 8 16,10 4-7-16,1 1-1 15,14 4-2-15,1-1-1 16,5 6 0-16,15-1 0 16,5-4 0-16,11-5 0 15,9 1 0-15,1-15 4 16,5 1-2-16,-5-14 6 16,4 5-5-1,-4-19 8-15,-5 5-7 0,-6-14 5 16,-4 9-5-16,-11-17 0 15,0 8-2-15,-10-14-6 16,0 6 2-16,-6-1-21 16,6 9 13-16,-5 0-54 15,10 10 36-15,-10-6-84 16,10 10 63-16,-5 0-92 16,10 5 80-16</inkml:trace>
  <inkml:trace contextRef="#ctx0" brushRef="#br0" timeOffset="-10152">4851 3593 192 0,'5'0'74'0,"-5"19"-40"0,0-10 0 0,0-9 40 16,0 18-27-16,0 0-17 15,0 5-10-15,0 4-13 16,0 1-4-16,5 3 0 0,0 1 0 16,0-4 1-16,0 8-16 15,0-9-6-15,-5-4-22 16,0 0-8-16,11-14-20 0,-11 5-10 16,5-10-13-1</inkml:trace>
  <inkml:trace contextRef="#ctx0" brushRef="#br0" timeOffset="-9968">5015 3061 156 0,'5'-23'60'0,"0"14"-32"0,0 4-33 0,-5 5 12 15,-5 0-48-15,5 0-19 16,0 0 3-16,5 10 6 0</inkml:trace>
  <inkml:trace contextRef="#ctx0" brushRef="#br0" timeOffset="-9383">5404 3480 176 0,'5'-14'66'0,"-5"9"-36"0,0-4-4 0,0 9 23 16,0-4-2-16,0 4 1 15,-5 0-9-15,0 0-4 16,-6 0-19-16,1 4 5 0,-5 1 3 16,-6-1 1-1,1 10-14-15,-11-5-1 16,11 5-7-16,-11-1 0 15,5 6-1-15,1-6-2 16,9 1 1-16,-4 4-4 16,10 0 2-16,-1 1-1 15,11 3 0-15,5-3 2 16,6 3 0-16,4-3 0 16,11 3 0-16,-1-3 0 15,6 3 0-15,-5-4 0 16,4 5 0-16,-4-5 0 15,0 5 0-15,-11-5 2 16,5 5-1-16,-9-5 6 16,-1 5-4-16,-10-5 1 15,0 5-2-15,-10-5-13 16,5 5 7-16,-16-5-52 16,6 5 31-16,-11 0-29 0,0 0-35 15,6-1-18-15,-1 1-4 0,6 0 3 16</inkml:trace>
  <inkml:trace contextRef="#ctx0" brushRef="#br0" timeOffset="9037">2818 2783 112 0,'0'5'44'0,"0"-1"-24"0,-5 1-10 0,5-5 14 15,-6 9 2-15,1 0 2 16,-5 0-2-16,0 0-1 0,0 0-14 15,-1 5 4-15,1-5 3 0,-5 0-2 32,-1 0 1-32,1 0-1 0,0 5 0 15,-1-5 0-15,1 0 3 16,0 5-5-16,-6-5 0 16,-5-4-6-16,6-1-3 15,-7 1 2-15,2-5 2 16,-6 0 0-16,0 0 0 15,-5 0-3-15,1 0 1 0,-11 0-2 16,-1-9 2-16,6-1-4 16,1 1 0-16,-1 5 3 15,5-5 1-15,0 0-3 16,0 0-1-16,5-1 1 16,1-3 2-16,-1 4-1 15,0-5 0 1,0-4-3-16,1 4 1 15,-11 0-2-15,5-4-1 16,-5 5 1-16,0-6-1 16,0 1 2-16,0 0 1 0,-5 0 1 15,5 0 0-15,5-1-2 16,0-3-2-16,5-1 1 16,1 0-1-16,-1 5 2 0,5 0 3 15,1 4-2-15,4 0 0 16,1 1-1-16,-1 4-2 15,1-5 1-15,-1 5-1 16,6 0 0-16,-5 0 0 16,-1 0 0-16,1-1 0 15,-1 1 2-15,1 0 1 0,4 0 3 16,-4 0 1-16,4 0-3 16,1 0-1-16,0 0-3 15,-1 0-1-15,1-1 1 16,0 1 2-16,4 0-1 15,-4 0-1-15,0 0 1 16,-1 0 1 0,1 0-1-16,-11 0-1 15,1-5 1-15,-1-4 1 16,0 0-6-16,1-5 1 16,4 9 5-16,1 1 4 15,5-2-6-15,-1 6 1 0,1-5-1 16,5 5 2-16,-1 0-3 15,1 0 0-15,0 0 1 0,5 0 0 16,-6 4 0-16,6 1 0 16,0-1 0-16,0 0 0 15,0 1 0-15,0-5 0 16,-5 0 2-16,5-5 1 16,-6 0-4-16,1 1 1 15,0-5-2 1,0-5 0-16,-1 0 2 15,1-13 0-15,-5-1 0 16,-1 1 0-16,-4-5-3 16,-1 0 0-16,1 4 4 15,-1 6 1-15,1-1 0 16,-1-5-2-16,1 5-2 16,-1 5 1-16,1 9 1 0,5-5 2 15,-1 9-3-15,6 1 0 16,0 4-1-16,0 0 0 15,4 4 2-15,1 1 0 0,0 4-3 16,5-5 0-16,0 0 2 16,0 1 0-16,-5 4-2 15,5 0 2-15,0 0 1 0,0 0 2 16,0 0-3-16,0 0 0 16,-5 9-1-16,5-9 0 15,0 0 2-15,-5 14 0 16,-5-1 0-16,-1 1 2 15,1 0-1-15,-10-1-1 32,-1 1 1-32,-4 4-1 0,-1-4 0 15,5-1 2-15,1 1-1 16,5 0-1-16,-1-5-8 16,1 0-3-16,5 0-3 15,-1-4 1-15,6-1-4 16,5-4 0-16,0 0-21 15,-5 5-8-15,5-5-29 0,0 0-12 16,5 0-7 0,11-5-22-16,25 1 42 0</inkml:trace>
  <inkml:trace contextRef="#ctx0" brushRef="#br0" timeOffset="9476">415 1471 96 0,'-10'0'35'0,"5"-4"-18"0,-1 4-7 0,1 4 14 16,-5 1-7-16,5-1 1 15,-5 1-2-15,10-5-1 0,-5 4-1 16,5 6 1-16,5 3-8 15,5 1 2-15,5-1 2 0,11 1-4 16,0 0-2-16,-1-5-2 16,6 0-3-16,5 0 1 0,0-4 1 15,-1-1-3-15,17-4 0 16,-1 0 1-16,-5 5 2 16,-5-1-28-16,-5 1-11 15,0 4-44 1</inkml:trace>
  <inkml:trace contextRef="#ctx0" brushRef="#br0" timeOffset="11588">5445 2838 96 0,'-5'-9'35'0,"5"9"-18"0,0-5-13 0,0 5 10 16,0 0 3-16,0 0 4 15,0 0-5-15,-6 0 1 32,6-4-4-32,0-1 2 0,0-9-8 15,6-4 2-15,4-5 4 0,5 1-3 16,6-24 2-16,20 1-5 16,15-15 1-16,5 1-3 15,6-14 0-15,10-13-1 16,-5-10 0-16,4-18-2 15,6 0 1-15,26 9 4 0,-1-9 4 16,1 5-6-16,-11 9-1 16,-15-5 0-16,-5 14 2 15,-5 9-1-15,-6 9 0 16,-9 10-3-16,9 3-2 0,-4 15 3 16,-6 4 2-16,-15 9-4 31,0 5-1-31,-5 4 2 0,-6 5 3 15,-4 0 2-15,0-1 3 16,-1-8-1-16,6 0 0 16,0-10-5-16,5-8-1 15,-1-1-1-15,1-13-2 16,5-5 1-16,-5 10 1 16,0-1-1-16,-5 10 2 0,-6 4-2 15,1 4-1-15,-6 10 1 16,-4 4 1-16,-1 5-6 15,-5 4 1-15,0 5 1 16,-4 5 3-16,-1-1-7 16,0 10-3-16,-5-1-15 15,0 10-5 1,0 0-25-16,-5 4-8 16</inkml:trace>
  <inkml:trace contextRef="#ctx0" brushRef="#br0" timeOffset="12372">7462 242 80 0,'0'-13'33'0,"-5"8"-18"0,-15-4-9 0,15 9 11 15,0-5 6-15,-6 1 3 16,1 4-7-16,0 0-1 16,5 0-7-16,0-5-1 15,-1 5-6-15,6 0-1 0,0 0 3 0,0 0-5 32,11-4-1-17,9-5 4-15,1-5-2 16,4 0-1-16,6 1 2 15,5-1 0-15,15 5-1 16,5-9-2-16,7 4 1 16,-2-9-1-16,-4 10-3 0,-6-1 2 15,0 0 3-15,-5 5 3 16,-5 0-4-16,-5 4-3 16,-5 1 1-16,-11 4 0 15,1 4 5-15,-6 1 5 16,-5 4 1-16,-5 9 2 0,-5 14-2 15,-10 9-1-15,-5 0-3 16,-6 5-1-16,-9 8-3 0,-11 10-2 16,-6 9 1-16,-4 9-1 15,-5 0 2-15,5-5 1 16,5-4-4-16,5-5 1 16,5-4-16-16,10-9-4 31,5-1-32-31,5 1-56 15,11-14 16-15</inkml:trace>
  <inkml:trace contextRef="#ctx0" brushRef="#br0" timeOffset="14204">4677 3038 120 0,'5'-4'46'16,"-10"-1"-24"-16,5-4-19 0,0 4 12 0,5-13-5 16,0 0 2-16,-5-5-1 15,0 0 3-15,0 1-7 31,0-10 11-31,-10 0 8 0,-1-5-5 0,-4 1-2 16,0 0-5-16,-6-14-1 16,1 4-3-16,-6 1-1 15,-5-1 1-15,1-4 1 16,-1 4-3-16,-5-4-3 16,-5-4 2-16,-5-1 0 15,0-4 3-15,0 3 4 0,5 2-2 16,0-5 1-16,0-1-5 15,0 1 0-15,0 5-5 16,0-1-2-16,-5-4 0 16,0-5-1-16,-5-4 0 0,-16-1 2 15,0 1 1-15,1-9 1 16,10 4-2-16,-1 5 1 0,6 4 2 16,5 5 2-16,0 0-3 15,0 4-3-15,0 5 4 31,0 0 4-31,-6 0-3 16,6 4-1-16,0 1 2 16,5 4 2-16,-5 0-2 15,10 9-2-15,0 5 2 0,6 4 0 16,4 5-1-16,6-1 1 16,4 6-4-16,1-1 0 15,5 5-3-15,-1 0-1 16,1 0 1-16,5 4 2 15,5 5 1-15,-5-4 1 0,0-1 2 16,5 1 1-16,0 4-1 16,0-5-1-16,-5 0-3 15,5 1 1-15,-5-1-2 0,5 1 2 16,-6-5 0 0,1 0-1-16,0-5-2 15,0 0 1-15,0 1-1 31,0-1 0-31,0 5 2 0,0 0-3 16,-1 0 0-16,1 0 1 16,5 4 0-16,-5 0 0 15,5 1 2-15,0-1-1 16,0 1-1-16,0 4 1 16,0 0-1-16,0 0-3 15,0 0 0-15,0 0 2 0,0 0 0 16,0 0-2-16,0 0 2 15,-5 9-1-15,0 5-2 16,0 8 3-16,0 1 0 16,0 4 3-16,-1 1 1 15,1 8-1-15,-5-4-2 0,0 4 1 32,0 1-1-32,-6 4 0 15,1 0 0-15,5 0-3 16,-6-5 2-16,6-9 3 0,0 1 1 15,0-5-1-15,4-5-2 16,1-5-15-16,0 1-5 16,-5-5-21-16,5-4-7 15,5-5-18-15,0 0-9 0,0 0-109 32,10-5 60-32</inkml:trace>
  <inkml:trace contextRef="#ctx0" brushRef="#br0" timeOffset="14873">2884 383 48 0,'0'0'19'0,"0"0"-10"0,-5 0 2 0,-5 0 10 16,0 0 6-16,-1 0 4 15,1 0-4-15,5 0-2 0,5 0-9 16,0 0-3-16,0 0-9 16,0 0-3-16,10 5 1 15,26-1 14-15,0 1 3 16,5-1-3-16,5 6-2 15,5-6-4-15,0 14 1 16,-4-13-4-16,-1 9 1 0,5-10-3 16,-5 10 0-16,0-1-6 15,0-3 1-15,10-1 2 16,-9 4 3-16,-7 1-18 16,-4 0-8-16,-5 4-42 15,0 0-53 16,-11-4 26-31</inkml:trace>
  <inkml:trace contextRef="#ctx0" brushRef="#br0" timeOffset="25157">9594 3238 112 0,'-5'0'44'0,"5"0"-24"0,-6-18 3 16,6 18 18-16,-5 0-4 15,0 0 1-15,0 5-18 0,5-1-4 32,-5 10-10-32,5 0-2 0,0 8 2 15,0 1-1-15,0 23 0 16,0-10-1-16,0 28 0 0,0-10-5 16,0 28 1-16,0-13 0 15,0 22 2-15,0-14-10 16,0 19-4-16,0-14-27 15,0-1-13-15,0-8-25 16,0 9-23-16,0-13 43 16</inkml:trace>
  <inkml:trace contextRef="#ctx0" brushRef="#br0" timeOffset="25774">9553 3102 132 0,'-11'-14'49'0,"11"14"-26"0,-5-9-1 0,5 9 20 15,-5 0-7-15,5 0-1 16,0 0-15-16,0 0-6 15,0 0-8-15,0 0-4 0,0 9 2 16,0 0-2 0,5 14 2-16,0 0-2 15,11 27 2-15,-1-9 0 16,11 41 1-16,-6-9-2 16,32 31-2-16,-12-13 1 0,22 37-1 15,-11-19 0-15,0 9 0 16,-5-17 0-16,1-10 2 15,-7-14-3-15,-4-9-2 16,-5-9 4-16,0-22 1 16,-6-10 2-16,-4-27 2 0,-6 0-3 15,1-59-2-15,-6 9-5 16,-5-46 0-16,0 14 4 16,-10-41 2-16,0 19-5 15,-5-15 0-15,4 19-8 0,-4 9-1 16,5 14-39-16,0 9-19 15,0 8-19 1</inkml:trace>
</inkml:ink>
</file>

<file path=ppt/ink/ink19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0.62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224 19 120 0,'0'-5'46'0,"0"5"-24"0,-10-9-4 16,5 9 20-16,-5 0-8 15,-1 0 0-15,-9 0-11 16,4 0-4-16,-9 0-8 16,3 0-5-16,-8 9 1 0,4 0-2 0,6 14-1 15,-1-5 1-15,16 22 1 16,0-3-8-16,15 8-1 15,-5-8 4-15,21-7 3 16,-6-2 1-16,11-15-1 0,1-4 14 16,-2-22 7-16,-4 4-4 15,-5-23 1-15,-1 6-7 32,-10-15-1-32,0 9-20 0,-10-9-7 15,0 9-45-15,-5-8-18 16,0 3-13-1</inkml:trace>
</inkml:ink>
</file>

<file path=ppt/ink/ink19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1.2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5 136 156 0,'0'0'60'0,"0"0"-32"0,-5 4-22 16,5 1 15-16,0 0-9 15,0-1 1-15,0 10-6 16,0-5 1-16,0 9-5 16,0-4 0-16,0 9 1 0,0-5 0 15,5 4 2-15,-5-3-5 16,5-6-3 0,0 1 5-16,-5-5 3 15,0 0-3-15,10-22 0 16,-5 3-1-16,1-12 1 15,-1 3-2-15,10-17 2 0,-5 4-2 16,6-13-1-16,-1 8 1 16,0 1-1-16,1 4 4 15,4 9 5-15,-4 0 1 0,4 19 2 16,1-1 0-16,4 19 0 16,-4-5-6-16,-1 18-2 15,1-4-2-15,-1 18 1 16,1-4-2-16,-6 4 2 15,0-5-24-15,-4 9-11 16,-1-4-38 0,0 0-60-1,-5-4 27-15</inkml:trace>
  <inkml:trace contextRef="#ctx0" brushRef="#br0" timeOffset="469">665 286 116 0,'16'-18'44'0,"-16"18"-24"0,15 23-15 0,-15-19 13 16,10-8-8-16,1-1-1 15,9 5-5-15,-4 0-3 32,9-4 0-32,-4-1-1 0,4-4 2 0,-4 4-3 0,-1-8 0 15,1-1 3-15,-1-9 1 32,1 5-1-32,-6-5-2 0,0 1 7 15,-4-10 3-15,-6 4-3 16,-10-3 1-16,-1 3-3 15,-9 10 0-15,0 4 3 16,-16 19 3-16,0-1 0 16,1 24 1-16,4-5-4 15,5 13 0-15,6-9 1 0,15 19 5 16,0-10-2-16,26 5 3 16,-6-9-8-16,26 0-4 0,-10-5-2 15,15-13-1-15,-10 0-51 16,16-14-23-16,-11 0-20 15</inkml:trace>
</inkml:ink>
</file>

<file path=ppt/ink/ink19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2.7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279 802 160 0,'0'4'63'0,"0"-4"-34"0,-5 0-19 15,0 0 17-15,-5 5 0 16,5-5 1-16,-11 4-4 0,6 1-3 16,-10 4-11-16,-1 0-6 0,-9 5-1 15,-1-5 0-15,0 9 1 16,0 0-2-16,6 10 1 16,4-6-7-16,11 6-1 0,0-6-1 15,15 1 4-15,0-5 1 16,10-4 1-16,-4-5 4 15,9-13 2-15,1-1 2 16,-6-9 0-16,0 1-2 16,-4-6 1-16,-1 1-4 15,-5-5-2-15,0 5-3 0,-5 0 1 16,0 4-21-16,0-4-10 16,0 5-42-1,0 3-59-15,0 1 31 16</inkml:trace>
  <inkml:trace contextRef="#ctx0" brushRef="#br0" timeOffset="535">556 929 56 0,'26'23'24'0,"-26"-23"-12"0,15 27-12 0,-15-22 7 16,10 4 11-16,-5 0 6 15,11 0 5-15,-11 0 5 16,5-9-10-16,-10 0-2 16,0-9-9-16,0 0 0 0,-10-9-8 15,0-1 6-15,-6-21 4 0,1 3-5 0,-11-36-3 16,1 14-4-16,-1-14-3 15,5 10 16-15,1-6 9 16,5 6-7-16,-1 3 0 16,6 6-12-16,0 4-4 15,5 9-2-15,0 0 2 0,5 9-6 16,5 0 1-16,0 5-1 16,15-5 2-16,-4 5-10 15,19 4-2-15,-4 0-20 16,15 5-7-16,-5 4-23 15,5 5-39 17,-10 4 27-32</inkml:trace>
  <inkml:trace contextRef="#ctx0" brushRef="#br0" timeOffset="803">443 856 160 0,'16'18'63'0,"-16"-18"-34"0,30 0-25 0,-30 0 15 0,16 0-11 15,-1 0-2-15,31 0-4 16,-10 0-2-16,20-9-52 16,-10 5-23-16,16-14 9 15,-16 4 8-15</inkml:trace>
</inkml:ink>
</file>

<file path=ppt/ink/ink19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4.28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240 128 224 0,'-5'-32'85'0,"0"32"-46"0,5 0-35 0,0 0 25 16,-5 23-13-16,0 8 7 15,0 10 2-15,5 10-13 16,0 8 0-16,0-5 1 0,0-8-5 16,5 37-2-16,0 53-1 15,0-36-1-15,0-13 0 0,-5 18 0 16,0-10-2-16,0 10-2 16,0-14 1-16,0 1-1 15,0-15-25-15,0-8-8 16,0-10-21-16,0-14-6 15,0-8-14 17,0-14-42-32,0-5 28 0</inkml:trace>
  <inkml:trace contextRef="#ctx0" brushRef="#br0" timeOffset="285">41 1153 168 0,'-16'-9'63'0,"6"9"-34"0,-5-9-8 0,15 9 25 0,0 0-6 16,0 0 1-16,0 0-17 15,0 0-4-15,5 0-12 16,10 0 15-16,6 0 8 0,4-5-6 16,6-4-5-16,-5 0-14 15,4 0-6 1,11 0 4-16,0 0 4 15,0 0-6-15,11-10-1 16,-1 1-30-16,0 0-13 16,0 0-27-16,-10-5-12 15,5-4-38 1,-10-1-17-16,-10 6 73 16</inkml:trace>
  <inkml:trace contextRef="#ctx0" brushRef="#br0" timeOffset="848">769 0 180 0,'5'-9'68'0,"-5"14"-36"0,0-1-26 15,0 5 17-15,0 5-1 32,0 4 2-32,5 0-5 0,0 19-1 15,0 4-10-15,6 13-1 0,-1 10 3 16,5 14-8-16,-5-6-3 16,1 7 2-16,-1 7 1 15,0 5 0-15,-5-4 1 16,0-1-4-16,-5 5 0 15,0 0 3-15,-5-18 1 0,5-14-1 16,-5-13-2-16,5-9 1 16,0-9-1-16,0-10 0 15,0-9 0-15,5-23-3 0,0-4 0 16,1-14 4-16,-1-10 1 16,5-3-3-16,-5-5-1 31,5 4 1-31,1 1 0 15,-6 13-2-15,5 0 2 0,0 23 3 16,6 4 1-16,-1 14 5 16,5 14 3-16,1 9-4 15,-1 9 1-15,11 9-7 16,5 9-3-16,-5 0 1 16,-6 6 2-16,1-6-9 0,-6-9-2 15,1 0-44-15,-11-4-19 16,11-5-33-1</inkml:trace>
  <inkml:trace contextRef="#ctx0" brushRef="#br0" timeOffset="1304">1435 1121 140 0,'20'-5'52'0,"-10"-4"-28"0,1 5-15 0,-6-1 14 0,0 1-7 16,0-1 1-16,5 1-4 16,6-1 0-16,-6 1-7 15,5-1-2-15,-5 0 0 0,1 1-2 16,-1-1-2-16,0-4 3 15,-5-4-2-15,6-1-1 16,-6-4 3-16,0-1 0 16,0-3-1-16,-5-15 1 15,0 10-2-15,-5 4-1 16,-5 5 1-16,4 4-1 16,-4 5 11-1,0 9-4 1,0 14-1-16,-1 4 5 0,6 14 3 15,0 9-5-15,10 9-3 16,0-9 1-16,1 9 0 16,4 0-6-16,0-9-2 15,0-4-3-15,-5-9 0 16,6-5 0-16,-1-5 3 16,5-5-31-16,-5-3-13 0,1-6-39 15</inkml:trace>
  <inkml:trace contextRef="#ctx0" brushRef="#br0" timeOffset="1766">2009 661 132 0,'-21'14'52'0,"0"0"-28"0,-20 8-11 0,16-8 17 15,4 4 5-15,1 0 5 16,-1-4-17-16,6 4-6 15,5-4-10-15,-6 0-3 0,11 4 0 0,5-5 2 16,15 1 1-16,11-5 5 16,0 5 5-16,4 9-7 15,1 4-3-15,-5 5-2 16,4 0-1-16,7 4-5 16,-16 1 1-16,-1 3 0 31,-4 1 2-31,-6 0-17 0,-10-3-4 15,0-11-26-15,-5-4-9 16,-5-5-34 0,10-4-27-16,0-5 48 15</inkml:trace>
  <inkml:trace contextRef="#ctx0" brushRef="#br0" timeOffset="2304">2332 907 160 0,'5'0'63'0,"-5"0"-34"0,5 14-19 16,-5-14 20-16,0 4-9 16,5 1 0-16,5-1-10 0,-4 1-2 15,4 4-5-15,0-4-1 0,0-5 1 16,1-5-2-16,-1-4-2 16,5 4 1-16,0-8 1 15,-4-5-3-15,9-1 0 16,-4 1 3-16,4 0 1 0,6-5-1 15,-6 0-2-15,-4-4-2 16,-6 4-1-16,-5 1 2 0,-10 3 0 16,-16 6 3-16,1-1 1 15,-11 9-1-15,11 10-2 16,-11 9 9-16,0 4 4 16,6 18 2-16,-1 1 4 31,5 4-9-31,-4 9-3 0,15 0-4 15,10 4-3-15,5-8-2 16,10 0 1-16,16-1 1 16,5-9 2-16,15-13-30 15,-5-5-13-15,10-8-45 16,-5-10-49 0,-4-10 42-16</inkml:trace>
</inkml:ink>
</file>

<file path=ppt/ink/ink19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7.94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10 127 168 0,'-5'-4'66'0,"5"4"-36"0,0 0-11 0,0 0 21 16,-5 4-11-16,5 1-5 0,0 4-9 16,0 0-2-16,5 14-8 15,0 0 6-15,5 27 2 0,1-9-4 0,4 31-3 16,0-8-3-16,16 13 0 15,-5-13-2-15,4 0-1 16,-4-9-2-16,5-1 1 16,-6-8 1-16,6-24 2 0,-5 1 1 15,4-27 1-15,-4-1-2 16,5-31-2-16,-6 4 1 31,-4-41-1-31,-1 9 2 0,1-27 1 0,-6 14-4 16,0-14-1-16,1 13-8 31,-6 10-4-31,0 9-30 0,1 9-13 16,-6 9-22-1,5 9-37-15,-5 5 32 16</inkml:trace>
</inkml:ink>
</file>

<file path=ppt/ink/ink19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8.5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192 914 156 0,'0'-4'60'0,"0"4"-32"0,5-5-6 15,-5 5 20-15,0 5 0 16,0-5 1-16,-5 0-10 0,0 0-5 16,0 0-16-16,0 0-3 0,-5 9-2 15,-1-4 1-15,-9-1 2 16,5 1-5-16,-6 4-3 0,6-5-1 15,-1 16-1-15,1-2-5 16,0 0-1-16,4 0 5 16,1 5 2-1,0-5-2-15,5 9-1 16,0-4-2-16,10 0 3 16,0 0 0-16,5-4 3 15,0-5-3-15,6-5-2 16,-1 0 4-16,6-14 1 15,-6 1 0-15,11-14-2 16,-6-2 1-16,1-12-1 0,-1 5 0 16,1-9 2-16,-1 4-3 15,-5 5 0-15,-4 4 1 16,-1 5 0-16,0 3-3 16,0 19 2-16,-5 2 1 15,6 17 0-15,-1 0 0 16,0 13 0-16,0-9-9 0,1 10-2 15,-1-5-18-15,5-5-7 16,-4-3-14-16,4 3-6 16,0-4-25-1,1-5-25-15,-6-4 42 0</inkml:trace>
  <inkml:trace contextRef="#ctx0" brushRef="#br0" timeOffset="333">551 0 188 0,'5'-9'71'0,"-5"9"-38"0,0 18-30 16,0-13 17-16,0 13-3 16,0 0-1-1,5 32-4-15,-5-8 0 16,5 22-7-16,0-9-3 0,0 32 1 16,1-14-2-16,4 27-1 15,-5-17 1-15,5 8 1 0,-5-13-14 16,5 4-7-16,-4-18-30 15,9-4-11-15,-5-10-24 16</inkml:trace>
</inkml:ink>
</file>

<file path=ppt/ink/ink19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9.48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63 176 0,'0'-13'66'0,"0"13"-36"0,-5 4-22 0,5-4 16 16,0 5-8-16,0-1 1 16,0 10-6-1,0-5-1-15,0 14-6 16,0-5-5-16,5 14 0 0,0 0 1 16,10-5 0-16,-4-4-3 15,4 0 2-15,-5-5 3 16,11-9 3-16,-6 0 9 15,6-18 5-15,-1 4-3 0,1-17-1 16,-6-1-9-16,0-13-4 16,-5 4-1-16,1 0-1 15,-1 5-7-15,-5-1 0 0,0 5-30 16,-5 5-13-16,0 0-29 16,5 4-40-1,-5 1 40-15</inkml:trace>
</inkml:ink>
</file>

<file path=ppt/ink/ink19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9.9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0 157 108 0,'15'0'41'0,"-15"0"-22"0,16 4-14 15,-16 1 11-15,5-5-1 0,-5 0 4 16,5 5-9-16,0-5-3 16,5 0-2-16,0 0-1 15,1 0-2-15,-1 0 3 0,0-5 4 0,0 5-5 16,1-5 0-16,-1 1-2 15,0-5 1-15,-5 0-2 16,0-5 2-16,1 0 0 31,-1-4 1-31,0 0 2 0,-5 0 1 16,0 4 3-16,-5-4 4 16,0 4-4-16,-6 10 2 15,1-1-5-15,-5 5 1 16,4 0-3-16,-4 14 2 15,0-5-4-15,4 14 0 16,-4-5 5-16,10 9 3 0,0-4-4 16,5 9-2-16,0-5-5 15,10 5 0-15,5-5 0 16,1 1 2-16,-1-6-3 16,1-3 0-16,-1-1-4 15,0-9-1-15,1-5-22 0,-1-8-6 31,-5-1-25-15</inkml:trace>
</inkml:ink>
</file>

<file path=ppt/ink/ink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6.182"/>
    </inkml:context>
    <inkml:brush xml:id="br0">
      <inkml:brushProperty name="width" value="0.05" units="cm"/>
      <inkml:brushProperty name="height" value="0.05" units="cm"/>
      <inkml:brushProperty name="color" value="#ED1C24"/>
      <inkml:brushProperty name="fitToCurve" value="1"/>
    </inkml:brush>
  </inkml:definitions>
  <inkml:trace contextRef="#ctx0" brushRef="#br0">15 26 244 0,'-6'-15'90'0,"6"15"-48"0,0-11-12 16,0 11 31-16,0 0-14 15,0 0-2-15,0 11-17 16,0-1-6-16,0 10-12 15,0 1 5-15,0 9 2 0,0-4-3 16,0 30 0-16,0-5-6 16,0 6 0-16,0-6-5 15,0 5-2-15,0-10-7 16,0 10-4-16,0-10-41 16,0 0-18-16,0-5-42 15,6 0-16-15,-1-10 4 16</inkml:trace>
</inkml:ink>
</file>

<file path=ppt/ink/ink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5.887"/>
    </inkml:context>
    <inkml:brush xml:id="br0">
      <inkml:brushProperty name="width" value="0.05" units="cm"/>
      <inkml:brushProperty name="height" value="0.05" units="cm"/>
      <inkml:brushProperty name="color" value="#ED1C24"/>
      <inkml:brushProperty name="fitToCurve" value="1"/>
    </inkml:brush>
  </inkml:definitions>
  <inkml:trace contextRef="#ctx0" brushRef="#br0">0 0 364 0,'0'0'134'0,"0"5"-72"0,0 20-68 0,12-9 25 16,-7 4-15-16,1-4-2 15,0 9-1-15,0-4-1 16,-6 4 0-16,0-4-14 0,0 4-3 15,0 1-33-15,0-1-15 16,0-4-39 0,5-6-48-16,1 0 49 15</inkml:trace>
</inkml:ink>
</file>

<file path=ppt/ink/ink20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2.21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 0 152 0,'-5'0'57'0,"5"0"-30"0,-5 0-10 16,0 0 20-16,-1 4-6 0,6 1-1 15,0 4-5-15,0-5-2 16,0 10-12-16,0-5-4 0,6 18-3 15,-1-4 0-15,5 18 0 0,-5-9-5 16,0 13 1-16,0-8 2 16,6 4 1-16,-6-5-32 15,0-4-13-15,0-5-47 16,5-4-41-16,0-5 47 16</inkml:trace>
</inkml:ink>
</file>

<file path=ppt/ink/ink20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2.39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34 13 96 0,'0'-9'35'0,"0"9"-18"0,-16-4-22 15,10 4 6-15,0 0-41 16,0 0-15-16</inkml:trace>
</inkml:ink>
</file>

<file path=ppt/ink/ink20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3.11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1 364 108 0,'-5'9'44'0,"5"-9"-24"0,5 41-19 0,-5-32 11 0,0 9 1 16,0-4 2-16,5 9-11 15,0 0-1-15,0 4-3 16,0-4 2-16,1-5-1 16,-1 0-1-16,0-4 1 0,0-1 5 15,0-8 4-15,0 0-1 16,0-15 0-16,0 1-5 0,1-13-3 16,-1-1 0-16,0-23 1 15,0 10-1-15,0-19-1 16,0 10-6-16,5-5-1 15,1 4 1-15,-1 1 3 0,-5 8 2 16,5 5 1-16,-5 5 0 31,6 18 0-31,-6 0 2 0,5 13 1 16,0 1-1-16,0 13-2 16,1 0 5-16,-1 14 1 15,0-4 2-15,0 13 2 16,-4-10-7-16,-1 6-2 15,0-10-1-15,0-4 0 16,0 0 0-16,0-10 2 0,0-4-1 16,0-18 2-16,1 0 0 15,-1-18 1-15,0 4-5 16,5-18-1-16,-5 5 1 16,5-14 2-16,1 4 0 15,-1 1-1-15,-5 4 5 16,0 4 4-1,0 10-3-15,0 9 2 16,0-1 1-16,6 15 2 16,-1-1-3-16,5 28-3 15,-4-5-2-15,4 28 0 0,0-10-2 16,1 28 2-16,-1-14-9 16,0 14-3-16,1-10-33 15,9 10-15-15,1-9-28 16</inkml:trace>
</inkml:ink>
</file>

<file path=ppt/ink/ink20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3.56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8 160 168 0,'0'4'66'0,"0"-4"-36"0,0 32-29 0,0-23 16 15,0 14-5-15,0 0 1 16,5 22-7-1,1-4-2-15,9 18-2 16,-5-8-2-16,5 17 3 0,-4-9-4 16,-1 9 0-16,0-9-41 15,0 1-19-15,1-10-16 16</inkml:trace>
  <inkml:trace contextRef="#ctx0" brushRef="#br0" timeOffset="331">3 114 140 0,'-5'-27'52'0,"5"27"-28"0,5-27-4 0,-5 22 19 15,5-4-10-15,-5 4-2 16,11-4-10-16,-1 0 0 15,5 0-10-15,0 5 9 0,11-1 4 16,-5 0-8-16,4 5-4 16,-4 0-1-16,4 5 2 15,-4 0 2-15,-1 4 3 0,-4 0-3 16,-1 9 1-16,-5-4-7 16,-5 13-3-16,0-4-4 15,-10 9-1-15,0-5-31 16,-5 5-13-16,0-5-44 15,-1 0-55-15,1-4 44 16</inkml:trace>
</inkml:ink>
</file>

<file path=ppt/ink/ink20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4.58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155 18 152 0,'5'-9'57'0,"-5"9"-30"0,0-9-3 0,0 9 22 15,-5 0-3-15,0 0 1 16,0 0-9-16,5 0-2 0,-5 0-18 15,0 0 0-15,-5 0 1 0,4 0-2 16,-9 4 0-16,5 1-6 16,-5 4-3-16,4-5-2 15,-4 10-3-15,5 0-2 0,-6 4 1 16,6-4-1-16,0 8 0 16,5 1 0-16,5 0 0 15,0 0 0-15,0-1-2 16,0-3 0-16,5-1 0 15,0-5 3-15,10-8 2 16,-4-1 0-16,4-13-1 0,0 0 3 16,1-9 0-16,-6 0-4 15,5-5 1-15,1 5-2 16,-6 0 0-16,-5 4 0 16,5 0-2-16,-5 5 0 0,0 14 3 15,1-5 2-15,-1 18 4 31,0 0-7-31,5 14 0 16,-5-5-7-16,5 10 1 0,-4-5-14 16,4 9-5-16,-5-9-24 15,5 4-10-15,-5-9-20 16,0-18-38 0,1 0 38-16</inkml:trace>
</inkml:ink>
</file>

<file path=ppt/ink/ink20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0.51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179 0 204 0,'5'0'77'0,"-5"0"-42"0,0 9-12 15,0-4 24-15,-5 4-9 0,0-4 0 16,-11 8-8-16,6 1-4 31,-10 9-14-31,4-5-5 0,-4 5-3 16,-1-5 0-16,1 5 0 16,5-4-2-16,-1-1 1 0,6-4-7 15,5-1-1-15,0 1-1 16,10 4 4-16,0-4 1 15,15 9 1-15,-4-5 0 16,15 5 0-16,-6-5 4 0,6 5 2 16,-6-5 0-16,-4 9-1 15,-1 0 1-15,-4 5 1 16,-1-3-1-16,-10 12 1 16,0-5-6-16,-20 10-1 15,5-10-40-15,-16 19-15 16,1-14-41-16,-6 4-17 0,5-8 7 15</inkml:trace>
  <inkml:trace contextRef="#ctx0" brushRef="#br0" timeOffset="6679">210 1553 128 0,'5'-9'49'0,"-5"9"-26"0,0 0-3 16,0 0 19-16,0 0-4 16,0 0 0-16,-5 4-3 15,0 1 0-15,-6 0-17 16,6-1 2-16,-5 5 3 0,0-4-11 15,-6 8-2-15,1 1-1 0,0 4 1 16,-1 1-1-16,1 8 1 16,0-4 0-16,4 8 3 15,6-3-1-15,10 8 0 16,0 1-5-16,11-5-1 16,-1-4-1-16,6-1-2 0,-1-4 1 15,1 0-1-15,-1-5-3 0,1-9 0 16,-6 0-9-16,0-9-5 15,1 0-38-15,-1-14-16 16,0 5-27 0,1-4-34-16,-1-1 50 15</inkml:trace>
  <inkml:trace contextRef="#ctx0" brushRef="#br0" timeOffset="7126">476 977 128 0,'5'-4'49'0,"-5"4"-26"0,0-14-5 0,0 14 18 16,0 9-7-16,0-4-2 15,0 9-4-15,0-1-3 0,5 15-10 16,-5-1 2-16,16 23 4 0,-6-9-6 16,15 28-3-16,-9-14-4 15,14 22 0-15,-4-9-2 16,5 10-1-16,-6-9-10 16,6 9-6-16,-5-10-25 15,-1 0-11 1,-4-3-17-1,-1-15-32-15,-4-5 29 16</inkml:trace>
  <inkml:trace contextRef="#ctx0" brushRef="#br0" timeOffset="7379">455 1680 180 0,'6'0'68'0,"-6"0"-36"0,10 5-11 0,-10 0 25 15,15-5-9-15,-5 0-1 0,21 0-20 16,-5 0-8-16,20 0-5 16,-10 0-3-16,10-14 3 0,-10 5-11 15,5-9-2-15,-6-1-44 16,1-3-16-16,-5 3-33 15</inkml:trace>
</inkml:ink>
</file>

<file path=ppt/ink/ink20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9.8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103 37 140 0,'-11'-27'55'0,"11"27"-30"0,-10-10-10 15,5 10 18-15,0 0 1 16,0 0 2-16,0 5-11 16,0 0-5-16,-1 8-11 0,1-4-4 0,5 19 1 15,0-1 1-15,11 28 1 16,-6-10 0-16,20 37 2 15,-4-14-5-15,15 23-3 16,-6-13 1-16,6 26 0 16,-5-17-1-16,0 13-2 0,-6-9-13 15,1-9-4-15,-6-9-20 0,1-5-9 16,-1-13-19 0,-4-10-47-16,-1-4 21 15</inkml:trace>
  <inkml:trace contextRef="#ctx0" brushRef="#br0" timeOffset="301">0 874 156 0,'11'0'57'0,"-11"0"-30"0,25-4-12 0,-25 4 20 16,21 0-13-16,-6 0-2 0,26-5-12 16,-5 1-3-16,10-5-3 31,-5 0-2-31,5-1 3 0,-5 1-13 0,0-4-6 15,-5 4-24-15,0-5-10 16,-6 5-27 0</inkml:trace>
</inkml:ink>
</file>

<file path=ppt/ink/ink20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00.59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95 260 116 0,'26'-9'44'0,"-26"9"-24"0,5-10-15 0,-5 10 11 16,0-4 4-16,0-1 2 16,5 1-11-16,0-1-7 15,1-4-2-15,-1 5-2 0,6-15 0 16,-1 6 2-16,0-10 1 15,1 5-1-15,-6-5-2 0,0 5 1 32,-5-5-1-32,0 0 2 0,-10 5 3 15,4 0-2-15,-14 9 0 16,4 4 8-16,-10 10 4 16,6-1-1-16,-6 19 2 15,5-5-5-15,5 10-1 16,1-1-2-16,4 9 2 15,1-4-5-15,10 5-1 0,0-10 0 16,16 5 0-16,-6-5-2 16,5 0-2-16,2 1-17 15,3-10-9-15,1-4-22 16,4-5-7-16,-4 0-28 16</inkml:trace>
</inkml:ink>
</file>

<file path=ppt/ink/ink20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8.2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296 0 236 0,'-6'5'88'0,"6"-5"-48"0,-35 27-40 0,29-22 16 16,-24 13 8-16,4 0 8 15,-10 10-11 1,-1-6-2-16,7 6-11 15,4-6-3-15,0 6 1 0,6-5-3 16,10 5-2-16,0-5 6 16,15 8 3-16,0-3-1 15,25 8 0-15,-4-9-3 16,5 10-1-16,10-5-3 16,-9 9-2-16,-7-9 5 0,-4 13 1 15,-1-8-2-15,-15 14-1 16,0-10-36-16,-15 4-18 15,5-4-40-15,-10 0-18 16,4-9 3-16</inkml:trace>
</inkml:ink>
</file>

<file path=ppt/ink/ink20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00.95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93 830 152 0,'0'0'57'0,"0"0"-30"0,-10 9-18 0,5-4 16 15,-6 4-10-15,6 0-3 16,-5 5-3-16,0-1-1 16,-1 10-4-16,1 0-3 0,0 0 0 15,5-5-1-15,5 0 0 0,0-4 0 16,5-1 2-16,0 1 5 16,5-5 4-16,-5 1-4 15,11-1 1-15,-6 0-5 16,5 5-2-16,-4-5 4 15,-1 5 1-15,0-5 2 32,-5 5 0-32,0-1-4 0,-10 5-1 15,0 1-19-15,-5-1-9 16,5-5-31-16,-5 6-15 16,-1-6-9-1</inkml:trace>
  <inkml:trace contextRef="#ctx0" brushRef="#br0" timeOffset="338">426 0 144 0,'10'-5'55'0,"-10"5"-30"0,0 23-23 16,0-19 12-16,0 15-1 15,0-6 3-15,5 24 4 16,-5-5 2-16,5 18-11 16,0 1 2-16,11 17 1 0,-6-9-5 0,10 28-3 15,-4-15-3-15,-1 24-3 16,1-18 1-16,4 14-1 15,-5-15-27-15,1 5-11 16,-1-14-23 0,1-3-40-16,-6-15 21 0</inkml:trace>
  <inkml:trace contextRef="#ctx0" brushRef="#br0" timeOffset="554">395 898 184 0,'10'0'68'0,"-10"0"-36"0,36-9-18 16,-31 9 20-16,16-4-13 16,-1-1-4-16,11 1-10 15,-5-1-3-15,4-4-2 16,-4 0-21-16,10-9-10 0,-6 4-71 15</inkml:trace>
  <inkml:trace contextRef="#ctx0" brushRef="#br0" timeOffset="19101">211 1834 72 0,'0'-14'27'0,"0"14"-14"0,0-5 9 0,0 5 15 15,0 0 5-15,0 0 4 16,5-4-1-16,0-1 2 0,-10 1-9 15,5 4 0-15,-5-5-22 16,0 1 6-16,-1 4 2 0,1 0-8 16,-5 0-2-16,0 0-2 0,-11 0 2 15,6 0-3-15,-5 9-1 16,4 0-11-16,-4 4-1 31,4 1 0-31,-4 9 1 16,4-5-2-16,1 15 2 15,5-6-4-15,5 10 1 0,5-5 2 16,5-1 1-16,0-3-2 16,10-10 0-16,1-4 2 15,9-14 0-15,-4 0 1 16,15-19 2-16,-6 6 1 0,-4-19 3 16,-6 5-3-16,-14-10 0 15,-1 5-1-15,-10-9 1 16,-1 8-11-16,-4-3-2 15,0 4-19-15,0 5-9 16,-1 4-20-16,6 9-6 16,0 1-39-16,5 8-27 15,0 1 60-15</inkml:trace>
  <inkml:trace contextRef="#ctx0" brushRef="#br0" timeOffset="19634">564 1533 204 0,'0'-4'77'0,"0"4"-42"0,5 9-28 16,-5-5 20-16,0 1-3 15,0-1 1-15,0 5-6 16,0 1 1-16,5 3-11 16,0 1 3-16,11 9 2 0,-1-5-3 0,6 9-1 15,-6-4-9-15,16 0 0 16,-6-5-1-16,6-4 0 16,-5-1 4-16,15-8 2 0,-6-1 2 15,-4-8 0-15,-5-1-2 16,-11-13 1-16,1 4-4 15,-22-13 0-15,1 4-1 16,-10-13 1-16,5 9-11 16,-6-5-4-1,6 4-16-15,0 10-8 16,0 0-33-16,4 9-16 16,1 0-21-1</inkml:trace>
  <inkml:trace contextRef="#ctx0" brushRef="#br0" timeOffset="20157">1138 766 208 0,'-26'-31'79'0,"26"31"-42"0,-5-10-10 0,0 10 27 0,5 0-17 16,0 0-4-16,0 14-10 15,0-5-5-15,10 19-10 16,-10-6 1-16,26 24 4 0,-11-5-5 0,11 22-2 15,-6-8-1-15,11 33-1 16,-6-16-2-16,6 38 1 31,-5-24-4-31,4 10-2 16,-4-13-25-16,5 8-11 0,-6-14-11 16,-4-4-2-16,-6-9-16 15,-5-9-7-15,6-9-14 16</inkml:trace>
  <inkml:trace contextRef="#ctx0" brushRef="#br0" timeOffset="20419">1209 1560 212 0,'0'-22'79'0,"0"22"-42"0,11-14-1 16,-11 14 30-16,10-5-16 0,-5 1-6 16,15-5-21-16,-4 0-7 15,4 0-10-15,1 0-2 0,15-6 2 16,-6 6-3-16,21-5-2 31,-10 0-49-31,11 1-22 0,-6-1-42 16,0-4-53-1,-10 4 55-15</inkml:trace>
</inkml:ink>
</file>

<file path=ppt/ink/ink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6.073"/>
    </inkml:context>
    <inkml:brush xml:id="br0">
      <inkml:brushProperty name="width" value="0.05" units="cm"/>
      <inkml:brushProperty name="height" value="0.05" units="cm"/>
      <inkml:brushProperty name="color" value="#ED1C24"/>
      <inkml:brushProperty name="fitToCurve" value="1"/>
    </inkml:brush>
  </inkml:definitions>
  <inkml:trace contextRef="#ctx0" brushRef="#br0">0 0 200 0,'5'6'77'0,"7"9"-42"0,-6 5-10 16,-1-4 27-16,-5 4-28 16,0-5-10-16,0 16-17 15,0-5-6-15,0 9-57 16,0-4-24-16,0 0-5 15,0-6 0-15</inkml:trace>
</inkml:ink>
</file>

<file path=ppt/ink/ink2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21.80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131 10 208 0,'16'-9'79'0,"-16"9"-42"0,0 0-12 0,0 0 25 15,-6 5-12-15,1-5-4 16,0 9-1-16,-5-5 2 0,-5 10-19 16,-1-5 2-16,-4 14 2 0,4-10-7 15,1 16-2-15,0-7-2 16,4 10-1-16,1-4-4 16,10-1-3-16,0-4-3 15,16 4-1-15,-6-3 2 16,10-1 0-16,-4-5-2 0,4-5 0 15,-5-3-34-15,6-1-15 16,-6-5-26-16,-4-4-10 16,9 0-36-1</inkml:trace>
</inkml:ink>
</file>

<file path=ppt/ink/ink2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22.1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233 214 236 0,'5'-14'90'0,"-5"14"-48"0,0-4-16 16,0 4 31-16,-10 4-12 15,5 1-2-15,-21 4-15 16,6-5-6-16,-11 10-12 15,0 0 2-15,11 4 4 0,-6-4-8 16,6 8-2-16,-1-3-6 16,6 12-1-1,4 1 1-15,11 5 2 16,0-10-6-16,21 0 1 16,-6-4 1-16,16-9 1 15,-5-1 1-15,15-13 0 16,-6 0 2-16,-4-13 3 15,-5-1-4-15,-6-9-3 16,-4 5-19-16,-11-9-7 0,0 4-27 16,-5-4-10-16,0-1-17 0,0 10-6 15,0 5-16 1</inkml:trace>
  <inkml:trace contextRef="#ctx0" brushRef="#br0" timeOffset="654">468 123 196 0,'21'14'74'0,"-21"-14"-40"0,10 36-29 0,-10-27 19 15,0 5-6-15,0-5 1 16,0 9-6-16,0 0 0 16,5 5-8-16,-5-5 1 0,0 0 1 15,0-4-3-15,0 0-1 16,0-1-1-16,0-4 1 0,0-4-2 0,0-10 2 16,0 1-4-16,0-14 0 15,0 4-10-15,5-22-5 16,-5 4 5-16,6-14 4 15,-1 5 2-15,5 0 4 16,-5 5-2-16,5 4-1 31,-5 5 5-31,6 13 3 0,-1 5 1 16,0 14 0-16,0-1-3 16,1 23-2-16,-1-4 5 15,0 14 1-15,-5-6 2 16,0 6 0-16,0-5 0 15,-5-5 0-15,0-4-7 16,0-5 0-16,0 0-1 0,6-13 0 16,-6-1-3-16,0-17 0 15,5 4 4-15,0-23 1 16,0 4-3-16,0-8 1 16,5 4 0-16,1-4 2 15,-1 8 3-15,10 1 4 0,-4 4 7 31,4 14 2-31,-5 0-3 0,11 18-1 16,-5 0-6-16,-1 23-3 16,11-5-2-16,-6 14 0 15,-4-4-2-15,-1 4-1 16,1-5-39-16,-1 5-19 16,-4-4-50-1,-1 4-45-15,-10 0 54 0</inkml:trace>
</inkml:ink>
</file>

<file path=ppt/ink/ink2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23.41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0 383 160 0,'5'-4'63'0,"-5"4"-34"0,15 0-23 0,-15 0 17 16,5-6 1-16,0 1 5 15,11 1-11-15,-6-1-5 16,5-13-8-16,1 5-2 0,14-1 3 0,-9 5-3 16,10-5 0-16,-5 0 1 15,-5-4 2-15,-1 5-3 16,-4-10 0-16,4-18-1 16,-10 4 1-16,-5 0-4 15,-10 5 0-15,-15-4 3 16,-1 18 3-1,6 4-2-15,-6 9 0 16,1 1 8-16,-12 13 2 16,12 0-2-16,4 18 1 15,1-4 10-15,0 27 6 16,-1-8-6-16,6 8-2 0,0-4-8 16,10 4-2-1,0-9-13-15,15 1-5 0,11 3 1 0,5-17 4 16,-11-6 4-16,22-13 4 15,-11 0-29-15,5-13-13 16,10-5-43-16,-16-5-19 16,6-18-17-1</inkml:trace>
</inkml:ink>
</file>

<file path=ppt/ink/ink2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23.7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92 336 0,'0'-4'126'0,"0"8"-68"0,0 1-61 0,0-5 24 15,0 0-17-15,0 0-2 16,0 0-4-1,0-5 0-15,0 1 2 16,0-6-53-16,11 1-22 0,-4-28-145 31,-2 5 110-31</inkml:trace>
</inkml:ink>
</file>

<file path=ppt/ink/ink2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24.25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0 244 0,'5'-4'90'0,"-5"8"-48"0,0 5-34 16,-5 0 24-16,5 5-9 0,0 9 1 16,0 5-11-16,0 9-5 15,0 13-5-15,0 5-3 0,0 14 1 0,5 4-1 16,0 5 0-16,0-9-18 16,0-10-8-16,0-9-41 15,0-3-18-15,0 3-17 31</inkml:trace>
</inkml:ink>
</file>

<file path=ppt/ink/ink2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27.4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1007 96 132 0,'5'-5'49'0,"-5"5"-26"0,0 0-14 15,0 0 16-15,0 0-1 16,0-5 3-16,0 1 0 0,-5-6 3 15,-6-9-16-15,0 10 10 0,1-1 5 16,-6 1-4-16,0-1 0 16,-5 6-5-16,-1-1-1 15,-4 0-6-15,-1 0-3 16,0 10-1-16,-5 9-1 16,-16 5-4-16,-10 0-3 15,-6 10 2-15,-16-1 2 16,0 10-2-16,5 5 0 15,6 9 5-15,5 9 3 16,11 10-4-16,0 14-2 16,5 1 4-16,10 8 2 15,12 1 2-15,10-10 3 16,5 5-3-16,6 5 0 16,5-5-7-16,5-28-2 0,1-6-2 15,15-8-2-15,-5-6 3 16,32-13 0-16,32 9 1 15,-11-19 2-15,-16-5-5 16,11-10-1-16,-11 1 2 16,1-5 1-16,-6 0-8 15,0-5-4-15,16-4-35 16,-6 0-14-16,-10-6-32 16,-5 1-11-16,5 0-34 15</inkml:trace>
  <inkml:trace contextRef="#ctx0" brushRef="#br0" timeOffset="676">1465 977 140 0,'-5'-10'52'0,"5"5"-28"0,-6-4-8 15,6 4 16-15,0 0-4 0,0 1-2 16,-5-1-1-16,0 0 1 15,-6 0-14-15,0 1 6 16,-5-1 3-16,0 0-5 0,0 5 1 16,6 0-6-16,-12 14 1 15,1 5-5-15,0 5-2 16,5 5-2-16,5 4 0 16,6 5 2-16,5 14 2 15,10-5-3-15,1-9-1 16,0-10-3-16,10-4-1 15,6-5 1-15,-1-10 2 16,1-18 5-16,0-10 4 16,-6-9 5-16,-5-1 2 15,-5-4-3-15,-1 0 1 16,-4 0-5-16,-6-5-1 16,0 5-9-16,0 0 0 0,-6 9-21 15,6 5-7-15,0 0-30 16,0 5-12-16,0 4-20 15,0 6-8-15,0-1 0 16</inkml:trace>
  <inkml:trace contextRef="#ctx0" brushRef="#br0" timeOffset="1562">1795 901 108 0,'5'-5'44'0,"-5"5"-24"0,-26 0-8 0,31 5 16 16,1 4-5-16,-1 1 1 15,0 9-2-15,0 4-2 16,6 1-10-16,0 0 5 0,-6-1 2 0,0-4 2 16,1 5 1-16,-1 0-11 15,0-1-3-15,1 1 5 16,-1-5 2-16,-5-5-6 15,5-4-2-15,-5-1-3 16,0-4 1-16,6-24 4 16,-6 5-3-1,5-5-2-15,0 0-4 16,1-5-1-16,4-4 4 16,-4-5 1-16,-1-1 0 15,6 6-2-15,-1 4 1 16,1 1-1-16,0 4-3 15,-1 5 0-15,-4-1-1 16,4 6 0-16,1-1 3 0,0 6 0 16,-1 4 1-16,1 4 0 15,5 1 6-15,0 5 4 16,-5 4-3-16,-1 0 1 16,1 5-3-16,10 0 0 15,-10 0 1-15,-1 0 1 16,-4 0-1-16,-1 0 1 15,0-5-4-15,1 0-2 16,-1-4 0-16,0-6-1 16,1 1 2-16,-1-5 1 15,-5 0-1-15,5-9-2 16,1-6 1-16,-1-4 1 16,0-4-6-16,1-6-1 0,-1 1-5 15,0-5-1-15,6-5 3 16,0 0 5-16,-1 5 0 15,1 4-1-15,0 10 0 16,-1 1 3-16,1 8 0 16,0 5 3-16,5 15 5 15,-6 9 4-15,1 4 7 16,0 15 6-16,-1 5-2 16,1 4 1-16,5-4-10 15,-6 4-5-15,12-9-5 16,-6 5-3-16,0-1-32 15,0-4-14-15,0-9-61 16,0 4-26-16,0-14 21 16</inkml:trace>
</inkml:ink>
</file>

<file path=ppt/ink/ink2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29.8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11 214 160 0,'-10'-4'60'0,"10"18"-32"0,0 0-13 16,0-9 20-16,0 18-6 16,0 1-2-16,5 19 0 15,-5-5 0-15,5 37-14 16,1-13-1-16,-1 23-1 0,0-9-6 15,1 14-3-15,-6-19-1 16,5 5 1-16,-5-15-14 16,5-4-5-16,-5-10-46 0,6 1-19 15,-6-10-18 1</inkml:trace>
  <inkml:trace contextRef="#ctx0" brushRef="#br0" timeOffset="310">33 314 120 0,'-6'-81'46'0,"6"81"-24"0,6-71 3 0,-6 47 20 16,5-9-13-16,0 5-4 16,6 0-12-16,6 4-3 15,-1 5-7-15,5 14 5 0,0 10 2 0,11 4 2 16,12 15 1-16,-1 9-2 15,-17-4 1-15,-3-1 5 16,-7 5 4-16,0-4 5 16,-11 8 5-16,-5-3-6 15,-21 8 0-15,5-9-9 16,-12 5-4-16,7-9-6 16,-11-1-4-16,5-4-16 15,-1-10-7-15,7 0-33 16,5-4-15-16,0-1-25 15,5-4-8-15</inkml:trace>
</inkml:ink>
</file>

<file path=ppt/ink/ink2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0.4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98 0 228 0,'0'-5'85'0,"-11"24"-46"0,16 0-28 0,-5 0 21 15,0 19-4-15,0 14 1 16,-5 20-8-16,0 4 0 0,-1 32-12 15,-5 16-3-15,0-43-2 0,6-10-2 16,-6 14-2-16,0-9-32 16,0 9-16-1,5-8-29-15,1-6-12 0,0-9-7 16</inkml:trace>
</inkml:ink>
</file>

<file path=ppt/ink/ink2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0.97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76 140 0,'6'-5'52'0,"-6"5"-28"0,5 0-8 0,-5 0 16 15,5 0-2-15,1 0 0 16,4 5-4-16,-4-5 1 15,10 4-15-15,-6 1 0 0,6 0-1 16,-5-1 0-16,10 6 1 16,-5-5-4-16,11 4-3 15,-1-4 0-15,1 0-1 16,-6-1-2-16,6-4-2 16,-6 0 1-16,1-4 1 15,-1-1-1-15,0-9 2 16,-5 4 0-16,-5-4 1 15,0 0-2-15,-6-5-2 16,0 5 1-16,-10-1 1 0,0 1-1 16,-6 10-1-16,0-1 1 15,-15 10-1-15,-1-1 8 16,0 15 7-16,6-5 10 16,0 15 5-16,-1-6-3 15,6 15 1-15,0-9-5 16,11-1-2-16,0-4-11 15,5 0-6-15,0-6-1 16,16-3 2-16,0-6-2 16,10 1-2-16,-4-6-5 15,10 1 0-15,-6 0-40 0,12-10-18 16,-12 0-28-16,6-4-9 16,-5-1-31-1</inkml:trace>
</inkml:ink>
</file>

<file path=ppt/ink/ink2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1.30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277 0 196 0,'-6'0'74'0,"6"0"-40"0,-5 5-11 0,0 4 26 0,-6 5-10 15,0 10 0-15,-5-4-5 16,6-1-1-16,-11 14-18 16,5-5 2-16,-6 16 1 0,6-11-8 15,-5 10-1-15,5-4-5 16,0 8-3-16,0-4-16 15,0 0-5-15,5-5-30 16,1-5-10-16,-1-3-22 16,0-7-6-16,1-4-13 15</inkml:trace>
</inkml:ink>
</file>

<file path=ppt/ink/ink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6:45.593"/>
    </inkml:context>
    <inkml:brush xml:id="br0">
      <inkml:brushProperty name="width" value="0.15875" units="cm"/>
      <inkml:brushProperty name="height" value="0.15875" units="cm"/>
      <inkml:brushProperty name="fitToCurve" value="1"/>
    </inkml:brush>
  </inkml:definitions>
  <inkml:trace contextRef="#ctx0" brushRef="#br0">1872 336 168 0,'-60'0'66'0,"27"0"-36"0,5 4-20 15,14 0 17-15,-5-4-4 16,-4 5-2-16,-10-5-9 16,-4 0-3-16,-5 0-5 15,-5 0-3-15,-9 0 0 0,-23 0-1 16,4 0 0-16,0 4-3 16,-13 4 0-16,-10 21-1 15,0 0 0-15,-19 4 3 16,10 5 0-16,4 16-2 15,0 8 2-15,5 13-1 0,5 3 0 16,-10 10 0-16,14 3-2 16,19 13 0-16,19 4 0 15,23 4-2-15,23 4 1 16,15-8 1-16,18-4 2 16,23-9-1-16,10-4-1 15,9-12 5-15,37-8 1 16,10-17 2-16,9-21 2 15,9-17 3-15,19-20 5 16,0-25-2-16,0-12 3 16,-4-22 3-16,4-15 1 15,-9-14-6-15,-19-20 0 16,-14 4-6-16,-14-24-2 0,-28-5-2 16,-19-13 0-16,-27 1-4 15,-24-1 0-15,-28 9-10 16,-28 4-3-16,-28 13-17 15,-15 12-8-15,-17 16-17 16,-38 1-7-16,-14 16-19 16</inkml:trace>
</inkml:ink>
</file>

<file path=ppt/ink/ink2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1.5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43 160 0,'0'-28'63'0,"0"18"-34"0,0 5 1 0,0 5 28 16,5 0-3-16,0 5 3 15,6 5-5-15,5 9 0 16,-5 4-29-16,-1-4 1 0,6 10 3 16,-5 0-10-16,10 9-2 15,-5-5-12-15,7 10-2 16,-2-10-2-16,0 5 2 15,-5-4-36-15,6-6-17 16,-6 1-34-16,0-6-12 16,-1-4-41-16</inkml:trace>
</inkml:ink>
</file>

<file path=ppt/ink/ink2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1.9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3 280 0,'0'-5'107'0,"0"5"-58"0,0 14-59 0,0-9 16 15,0 9-6-15,0-4 2 16,0 14-30-16,0-5-11 0,0 15-73 16,0-5-30-16</inkml:trace>
</inkml:ink>
</file>

<file path=ppt/ink/ink2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2.06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34 116 0,'0'-15'44'0,"6"11"-24"0,0-6-35 15,-6 10 5-15,0-5-37 16,7 5-12-16</inkml:trace>
</inkml:ink>
</file>

<file path=ppt/ink/ink2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2.4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182 0 220 0,'5'-5'82'0,"-10"5"-44"0,5 19-16 0,0-5 26 16,5 10-12-16,-5 19-3 0,0 5 0 15,0 13 4-15,5 15-20 16,1 15-3-16,-6-20 0 0,0-9 1 16,0 29 0-16,0-15-3 15,5 18-2-15,0-12-6 16,1 17-3-16,-1-13 0 15,0 4-1-15,1-14-16 16,-6 6-6-16,0-16-18 16,0-5-7-16,0-7-24 15,0-17-7-15,0-8-10 16,0-15-40 0,0 0 35-16</inkml:trace>
  <inkml:trace contextRef="#ctx0" brushRef="#br0" timeOffset="316">16 1004 292 0,'-16'-6'110'0,"16"6"-60"0,0 0-25 0,0 0 33 16,5 0-7-16,0 0 2 16,17 0-9-16,-6 0-5 15,15 0-22-15,-4 0-10 0,6 0-3 0,-6 0 3 16,5-4 4-16,-6-1-6 16,6 5-3-16,-5 0-34 15,5-10-14-15,0 1-34 16,10-1-13-16,2 1-23 15,-7-5-10-15,17-1 16 16</inkml:trace>
</inkml:ink>
</file>

<file path=ppt/ink/ink2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3.10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312 0 228 0,'-5'5'88'0,"0"4"-48"0,5 10-20 0,0-5 27 16,0 0-10-16,0-4-1 15,-6 28-1-15,1-10 1 16,0 24-20-16,-1-9 4 0,1 37 1 15,0-9-5-15,-1 24-1 16,0-14-7-16,1 18-3 16,-1-18-7-16,1 8-1 15,0-13-21-15,-1 5-7 16,1-15-22-16,0-4-8 0,-1-10-28 16,1-14-9-16,0-5-11 15</inkml:trace>
  <inkml:trace contextRef="#ctx0" brushRef="#br0" timeOffset="292">0 445 252 0,'6'-14'93'0,"-6"14"-50"0,16-10-30 0,-16 10 22 16,5 0 2-16,0 0 2 15,11 5-4-15,1 0-1 16,5 4-19-16,-6 1-2 0,5 9-2 16,-5 0-6-16,6-1-1 15,5 1-26-15,-11 0-11 16,0-4-76-16,5-6-31 15</inkml:trace>
</inkml:ink>
</file>

<file path=ppt/ink/ink2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4.3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47 160 0,'-6'-23'63'0,"6"9"-34"0,0 4-19 0,0 10 35 15,6 14-10 1,-6 15 2-16,0-6-1 16,5 29-20-16,-5-4 4 0,5 32 3 0,1-4-6 15,-1 19 1-15,0-15-13 16,1 15-3-16,-1-15-2 15,0 6 2-15,1-15-1 16,-1 0 2-16,0-14-18 16,1 9-4-16,-1-9-22 15,0-5-9-15,1-10-22 16,-1 1-7-16,0-5-9 16</inkml:trace>
</inkml:ink>
</file>

<file path=ppt/ink/ink2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4.7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0 112 0,'-6'5'44'0,"6"-5"-24"0,0 9-17 16,0-4 12-16,0 9-3 15,0-4 1-15,6 13-7 16,-6-4-4-16,5 10-1 16,-5-1 1-16,5 10 1 0,1-10-39 15,-1 15-44 1,0-5 15-16</inkml:trace>
</inkml:ink>
</file>

<file path=ppt/ink/ink2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4.8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34 28 0,'0'-24'13'0,"0"24"-6"0,11-10-22 0,-11 10-1 15</inkml:trace>
</inkml:ink>
</file>

<file path=ppt/ink/ink2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5.29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19 160 0,'5'-5'63'0,"-5"5"-34"0,5 28-21 15,-5-23 18-15,0 19-4 16,0-5-1-16,6 19-5 0,-1-5 0 15,0 5-9-15,1-10-2 0,-1 5 1 16,0-4-1-16,6-6 2 16,-6-4-2-16,6-9 0 15,-1-1 10-15,6-23 5 16,0 5-8-16,0-25-2 16,0 6-6-16,-5-10-1 15,0 5-1-15,-1 0 1 16,-4 4-11-16,10-4-4 15,-6 5-38-15,12-1-15 16,-6 6-38 0,0 13-21-16,10 1 59 15</inkml:trace>
</inkml:ink>
</file>

<file path=ppt/ink/ink2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5.7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0 153 116 0,'5'19'46'0,"-5"-19"-24"0,11 14-13 16,-11-9 16-16,5 4-1 15,1-4 3-15,4 9-9 16,-5-4 0-16,1-1-11 16,10 1-2-16,-11-1 1 0,0 0-3 15,1-4 0-15,-1 0-1 16,0-5-2-16,1 0 3 15,-1-5 0-15,0 0-1 16,6-13-2-16,0-20 3 16,-1 0 0-16,-4-5-1 0,-6 28-2 15,0 1 1-15,0-10-1 16,0-9 2-16,0 9 1 16,0 5-1-16,-6 19-2 15,1 10 1 1,0-1-4-16,-6 5 0 15,0 20 10-15,1-1 5 16,4-4 1-16,1 14 0 16,0-5-1-16,5 0 2 15,0-5-7-15,5 5-4 16,0-9-2-16,1-1-1 16,-1-4 0-16,6-5 2 15,-1 0-1-15,6-10-1 16,0 1-13-16,6-5-4 15,-1-5-24-15,11 0-9 0,-5 0-29 16,15-5-32 0,-10 0 39-16</inkml:trace>
</inkml:ink>
</file>

<file path=ppt/ink/ink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7:04.942"/>
    </inkml:context>
    <inkml:brush xml:id="br0">
      <inkml:brushProperty name="width" value="0.15875" units="cm"/>
      <inkml:brushProperty name="height" value="0.15875" units="cm"/>
      <inkml:brushProperty name="fitToCurve" value="1"/>
    </inkml:brush>
  </inkml:definitions>
  <inkml:trace contextRef="#ctx0" brushRef="#br0">1633 166 124 0,'-5'-4'49'0,"5"8"-26"0,0-12-12 0,0 8 15 16,-4-5 1-16,-6-3 1 15,1 0-7-15,0-5-2 16,-5 1-11-16,0-1-3 0,-10-3 1 15,-9-9-5-15,1 4-1 0,-6 5 0 16,1 3 2-16,-14 5-1 16,-5 8 2-16,-10 12-4 15,-5 1 0-15,-17 7 1 16,-1 10 2-16,0 11-1 16,-4 9-1-16,-1 16 1 15,1 1-1-15,-10 4-3 16,5 29 0-16,9 12-1 15,4 17 0-15,11-5 5 16,4 13 1-16,23 1 0 16,14-5-2-16,19-13 3 15,24-12 0-15,13 4 1 16,38-11 2-16,27-14-1 0,20-17 2 16,14-16 0-16,23-20 1 15,18-14 4-15,-4-36 3 16,23-13 0-16,6-13 4 15,-6-28 0-15,10-18 1 16,-10-25-3-16,-24 5 0 16,-21-12-3-16,-25 0-1 15,-28-1 4-15,-28-11 1 16,-28 10-7-16,-23 2-4 16,-29 4-9-16,-22-1-1 15,-29 18-6-15,-28-2-1 16,-18 14-28-16,-30 12-11 15,-3 13-27-15,0 12-10 0,9 9-27 16</inkml:trace>
</inkml:ink>
</file>

<file path=ppt/ink/ink2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6.16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254 7 180 0,'0'-10'68'0,"-5"10"-36"0,-6 5-13 0,11-5 21 16,-11 5-14-16,-6 4-2 15,7 6-8-15,4-1-2 16,-10-5-8-16,-11 15 7 0,0 0 6 15,0 4-4-15,5 5 0 16,6-1-7-16,11 1-3 16,-1-4-7-16,12 4-3 15,-1-5 13-15,11 1 6 16,0-6 5-16,6 1 1 16,-6-5 8-16,0 5 5 15,1-5 11-15,-11 4 5 16,-1 1-20-16,-16 14-9 15,5-11-23-15,-26 16-11 0,5-5-59 16,-27 9-27-16,11-9-84 16</inkml:trace>
</inkml:ink>
</file>

<file path=ppt/ink/ink2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7.41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86 260 0,'0'-56'96'0,"-11"46"-52"0,16-4-18 16,-10 14 29-16,5-5-27 15,0 5-10-15,5 0-3 16,-5 5 0-16,0 14-8 16,0 9 7-16,6 10 5 0,-6 9-1 15,5 10-1-15,-5 10-3 0,5 18 1 16,1 5-4 0,-1 0 1-16,-5 1-3 0,5-6 0 15,-5-5 1-15,0-4 1 16,0-5-1-16,6-14-1 15,-1-5-5-15,-5-14-3 16,0-10 2-16,0-9 2 16,0-9-4-16,0-15-1 15,0-9 0-15,5-14 0 16,1-15-5-16,-1-14-1 16,6-4-2-16,0-6 0 15,0 1 2-15,0 4 2 16,-1 10-1-16,6 5 4 15,0 8-2-15,0 11 1 16,0 9 0-16,0 9 0 16,0 15 8-16,0 19 4 0,0 14 3 15,1 15 5-15,-6 3-4 16,0 6 0-16,-1 0-11 16,-5-6-1-16,1 11-4 15,-1-11 0-15,-5-3-36 16,0-6-14-16,0-4-45 15,0-10-16-15,0-10-134 32,21-13 112-32</inkml:trace>
</inkml:ink>
</file>

<file path=ppt/ink/ink23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7.9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0 225 220 0,'16'-4'85'0,"-6"8"-46"0,12-4-24 0,-17 0 26 15,6 5-7-15,-1 0 1 16,6 0-7-16,0-1 0 16,-5 1-16-16,0 0 4 0,5-1 4 15,-6 1-11-15,6 0-5 16,-5-5-2-16,5 0 0 15,0-5-1-15,0 0-1 16,-6-4 3-16,1-5 2 16,0 0-11-16,-1-20-5 0,-4 6-4 15,-6 0 1-15,-6-1-1 16,1 1 2 0,-6 4-2-16,1 0 0 0,-6 5 3 15,0 15 3-15,-5 4 2 16,5 14 5-16,-6 10 5 15,1 4 3-15,0 5 11 16,5 5 4-16,0 0 2 16,5 9 1-16,6-9 0 15,5-5 0-15,5-4-5 16,6-1 1-16,5 1-5 16,0-15 1-16,0 0-9 0,0-9-4 15,5 4 0-15,0-4 0 16,0-5-26-16,1 0-9 15,-1 0-41-15,0-5-17 16,1-4-20-16,4-1-8 16,12 1 21-1</inkml:trace>
</inkml:ink>
</file>

<file path=ppt/ink/ink23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8.31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0 386 148 0,'10'42'55'0,"-4"-23"-30"0,4 0-23 15,-4-5 14-15,-1-4-6 16,0 4 2-16,1-5 15 15,-6-13 7-15,0-6-17 16,0-4-3-16,0-10-2 0,-6-4 1 16,6-5 5-16,0-5 1 15,0-9 1-15,6-6-5 16,-1 6-1-16,0 4-2 16,6 6 0-16,0-1 7 15,-1 9 5-15,1 6-4 0,5 4 0 16,-6 4-11-16,1 6-3 15,5 9-6-15,0 5-3 16,-5 4-31-16,5 5-15 16,0-4-26-16,0 4-11 15,0 0-30 1</inkml:trace>
</inkml:ink>
</file>

<file path=ppt/ink/ink23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8.7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0 185 176 0,'5'0'68'0,"-10"5"-36"0,16-5-20 16,-11 0 21-16,5 5-4 15,6-1 3-15,-1 1-7 16,1 0-3-16,6 0-12 15,-1-1-4-15,0 6 0 0,5-5-1 16,0-5 0-16,1 0-3 16,0-5-2-16,-1-5 1 15,1 6 1-15,-1-11-1 16,0 1-1-16,1-9-2 16,-5-6-7-1,-7 0-5-15,1 5 1 0,-11 0 0 16,-5 5 1-1,-6 0 2-15,-5 5 6 0,-6 10 4 16,-5 8 12-16,-5 15 4 16,0 5 8-16,-1 9 5 15,1 5 1-15,6 6 4 16,4 3-5-16,17 5-3 16,10 0-3-16,6-9-3 15,10-4-2-15,11-6-1 16,5-10-7-16,2-4-4 15,3-9-21-15,2-20-10 16,4-4-49-16,-5-5-20 16,32 0-61-1</inkml:trace>
</inkml:ink>
</file>

<file path=ppt/ink/ink23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9.76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1786 36 104 0,'11'-5'38'0,"-6"5"-20"0,-5 0 5 0,0 0 18 16</inkml:trace>
  <inkml:trace contextRef="#ctx0" brushRef="#br0" timeOffset="256">1781 36 277 0,'-27'5'31'16,"-21"4"-17"-16,-11 6-2 0,-5 3 0 16,-5 6-2-16,-5 9 2 15,-21 10-5-15,-12 1-2 16,-15-2 0-16,4 6 1 15,7-1 6-15,9-5 4 16,1-8 3-16,5 4 3 16,11-15-3-16,6 1-2 15,5-5-1-15,15-5 0 16,6-9-8-16,10-1-3 0,11-4-3 16,11 0 1-16,0-4-22 15,5-1-7-15,5-4-27 16,6-1-11-16,-1 1-48 15,17-1-29 1,0-4 63-16</inkml:trace>
  <inkml:trace contextRef="#ctx0" brushRef="#br0" timeOffset="856">519 3 108 0,'0'-9'44'0,"5"9"-24"0,1 0 5 0,-6 0 22 16,0 0-8-16,0 0-2 15,0 0-13-15,0 0-4 16,0 0-12-16,0 0 4 0,0 9 1 16,-6 5 0-16,-4 5 0 0,-1 10-3 15,-10-1 1-15,-1 5-8 16,-9 14-4-16,-6 7 2 15,-5-2 1-15,-1 0 2 16,-5 0 2-16,0-10 1 16,5-4 1-16,6-5 4 15,5 5 3-15,6-5-6 16,4-4-3-16,1-5-3 0,5-5-3 16,5-5 3-1,6 0 2-15,5 1 9 16,5-1 3-16,6 1 3 15,16-1 0-15,10 0-5 16,21 5 1-16,12-5 2 0,-1-4 1 16,11-1-8-16,5 1-4 15,10-1-4-15,1 0-3 16,-6 6 1-16,-4-6-1 16,-17 1-38-16,-10-1-16 15,-6 1-55-15,-11-1-21 16,-15 5-2-1</inkml:trace>
</inkml:ink>
</file>

<file path=ppt/ink/ink236.xml><?xml version="1.0" encoding="utf-8"?>
<inkml:ink xmlns:inkml="http://www.w3.org/2003/InkML">
  <inkml:definitions>
    <inkml:context xml:id="ctx0">
      <inkml:inkSource xml:id="inkSrc0">
        <inkml:traceFormat>
          <inkml:channel name="X" type="integer" max="9600" units="cm"/>
          <inkml:channel name="Y" type="integer" max="7200" units="cm"/>
          <inkml:channel name="T" type="integer" max="2.14748E9" units="dev"/>
        </inkml:traceFormat>
        <inkml:channelProperties>
          <inkml:channelProperty channel="X" name="resolution" value="336.48792" units="1/cm"/>
          <inkml:channelProperty channel="Y" name="resolution" value="378.54889" units="1/cm"/>
          <inkml:channelProperty channel="T" name="resolution" value="1" units="1/dev"/>
        </inkml:channelProperties>
      </inkml:inkSource>
      <inkml:timestamp xml:id="ts0" timeString="2018-01-03T04:43:06.91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0,'0'0'31</inkml:trace>
</inkml:ink>
</file>

<file path=ppt/ink/ink23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07.5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468 286 104 0,'-18'-4'41'0,"8"8"-22"0,1 0-5 0,4 0 15 15,1 5-8-15,-1 3 1 0,5 5 0 16,0 4 1-16,9 8-12 16,1 12 4-16,8 13 5 0,10 25 0 15,5 25 0-15,0 4-8 16,-1-1-3-16,1 14-3 15,-4-1-1-15,-1 5-3 16,0-17-2-16,0-9 1 16,0-12 1-16,0-12-14 15,-5 0-5-15,-4-13-20 16,4-8-9-16</inkml:trace>
  <inkml:trace contextRef="#ctx0" brushRef="#br0" timeOffset="360">47 643 184 0,'-33'-8'68'0,"33"8"-36"0,-9-9-7 0,4 9 25 0,5-4-10 16,0 0-3-16,10-12-6 15,-1 3-2-15,14-20-16 16,-4 8-1-16,28-29-1 0,-10 8-9 15,28-20 0-15,-8 12-2 16,9-8 0-16,-10 8-14 16,5-8-5-16,-10 12-37 15,10 4-13-15,-10 9-31 16</inkml:trace>
</inkml:ink>
</file>

<file path=ppt/ink/ink23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18.8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14 337 88 0,'0'0'35'0,"-5"0"-18"0,0 0-13 0,5 0 10 15,0 0-6-15,0 8 0 0,5 4 2 16,4 6 1-16,5 7-1 16,1 8-1-16,-1 8-1 15,0 5 0-15,5 0-4 16,-5-5-1-16,0 1 3 0,1-9 3 15,-1 0 2-15,-5-16 3 16,1-1 4-16,-10-16 27 16,0-8-22-1,-5-13-6-15,-4-8-11 0,-1-4-5 16,-4-13 0-16,-5 1-1 16,-5-1 0-16,1 0 2 15,4 1-3-15,0 3-2 16,5 4 2-16,4-12 0 15,6 9 1-15,4-1 0 16,4 5-3-16,1 4 0 16,0-1 2-16,4 5 0 15,5 9-2-15,1-1 0 16,-1 8 2-16,-5 1 0 16,5 4-19-16,0 3-9 15,0 1-23-15,6 4-7 16,-1 4-13-1</inkml:trace>
</inkml:ink>
</file>

<file path=ppt/ink/ink23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19.3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207 17 128 0,'-9'-12'49'0,"4"7"-26"0,1 5-7 0,4 0 18 16,0 0-12-16,0 0-2 15,-5 9-14-15,5 3-7 0,0 13 1 16,5 12-1-16,-1 13 3 0,6 9 1 16,4 12 3-16,0 8 1 15,4 4 1-15,7 5-7 16,3 7 0-16,4-7-1 16,1 0 0-16,0-9 2 15,-5-9 3-15,0-8-4 16,-5-8-1-16,-4-7-20 15,-5-6-7-15,0-7-21 16,-5-9-48 0,1-5 17-16</inkml:trace>
  <inkml:trace contextRef="#ctx0" brushRef="#br0" timeOffset="453">7 338 132 0,'-5'-5'52'0,"5"1"-28"0,-5 8-8 15,5-4 18-15,0 0-27 16,5 5-10-16,0-1 0 16,4 0 2-16,10 4 2 15,-1-4-1-15,6 1 1 0,-6-1-4 16,1 0 2-16,4 0-1 0,1 4 0 16,-1-4-22-16,0 9-12 15,1-1-25 1</inkml:trace>
</inkml:ink>
</file>

<file path=ppt/ink/ink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7:24.465"/>
    </inkml:context>
    <inkml:brush xml:id="br0">
      <inkml:brushProperty name="width" value="0.15875" units="cm"/>
      <inkml:brushProperty name="height" value="0.15875" units="cm"/>
      <inkml:brushProperty name="fitToCurve" value="1"/>
    </inkml:brush>
  </inkml:definitions>
  <inkml:trace contextRef="#ctx0" brushRef="#br0">1142 201 176 0,'-19'-8'66'0,"29"12"-36"0,-1-4-37 15,-14 0 8-15,-4 0 2 16,-5-4 5-16,0-9 29 16,-5-3 13-16,-4-5-25 15,0-4-7-15,-10-4-5 0,-4 0-15 0,-5 8-3 16,-19 0-5-16,0 9 1 16,-1 4 7-16,-3 12 3 15,4 12-4-15,-9 9 0 16,0 8 1-16,0 17 1 15,-4 4 1-15,3 13 0 16,5-1-3-16,10 13 2 16,9 12-1-16,10 1 0 15,9-5 0-15,9 11 0 16,10-2 0-16,14-9 0 16,18 13 2-16,19-1 0 0,14-8-3 15,19-8 0 1,10-16 2-16,18-13 0 0,13-13 1 15,10-12 0-15,5-25 8 16,-8-12 5-16,12-21 9 16,-4-21 6-16,-15-8 2 15,-12-4 4-15,-15-17-5 16,-24-4-3-16,-18-8-6 16,-28-17-2-16,-19-8-17 15,-24 0-5-15,-18 4-15 16,-18 9-5-16,-1 3-5 15,-9 5 0-15,-6 12-28 16,-8 12-11-16,-5 13-48 16</inkml:trace>
</inkml:ink>
</file>

<file path=ppt/ink/ink24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0.47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 0 96 0,'-14'-16'35'15,"14"16"-18"-15,0 8 0 0,0-8 19 16,5 25-16-16,9 16-7 16,9 9-6-16,0 21-5 15,5 12 3-15,0 12 1 0,0 0-5 16,0-3 0-16,5 7 1 15,-5-3 3-15,0-5 0 16,-5-8 0-16,1 0-3 16,-6-8 1-16,6-13-13 15,-6-8-3-15,-4-8-21 16</inkml:trace>
  <inkml:trace contextRef="#ctx0" brushRef="#br0" timeOffset="313">262 905 108 0,'0'-21'41'0,"0"5"-22"0,0 7-9 0,0 9 14 16,0 0-11-16,0-4-4 16,5 0-6-16,0 0 0 0,4 0-2 15,5-1-1-15,0 5 1 0,5 0-10 16,18 0-4-16,5 0-24 16,0 0-33-1,5 0 12-15</inkml:trace>
</inkml:ink>
</file>

<file path=ppt/ink/ink24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1.03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132 2 156 0,'-5'-4'60'0,"0"4"-32"0,-9 4-24 16,0 0 13-16,0 4-10 15,0 1-2-15,-4 3-8 0,-1 5 0 16,5 8 1-16,5-1 3 0,4 1 2 15,5 0-4-15,5-4 1 16,4-9 4-16,5 1 5 16,0-5-3-16,0-8 2 15,0-4-1-15,0-13 1 16,0 1-2-16,-5-1 1 16,1 1-20-16,-1-5-8 15,0-4-64 1</inkml:trace>
</inkml:ink>
</file>

<file path=ppt/ink/ink24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2.6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281 390 148 0,'-19'0'55'0,"14"0"-30"0,1 0-10 0,4 0 20 16,-5 0-4-16,0 0 2 16,-4 0-8-16,0 0-3 15,-5 0-12-15,0 0 2 0,-5 4 2 16,0 1-7-16,1 3-2 0,-6 4-3 16,1 5 1-16,0 4-4 15,4-1 0-15,0 5 1 16,5 0 2-16,0 8-1 15,5 1-1-15,14 7-2 16,-1 5-1-16,10-5 2 16,0-3 2-16,0-1-2 15,5-8 0-15,0 0-1 16,-1-12 0-16,-4-1 4 16,5-7 1-16,-5-9 1 15,0-9 0-15,0-3 0 16,0-13 2-16,-5-8-5 0,1-9-3 15,-6 1 1-15,1 3 0 16,0 5-4-16,-1 4-1 16,1 4 3-16,-5 4 1 15,5 9-3-15,-1 8 1 16,6 8 0-16,-1 13-1 16,5 3 4-16,0 9 0 15,0 0-2-15,0 5 2 16,0-5-1-16,5 0 0 15,-1 0-16-15,1-4-8 16,-5-5-19-16,0 5-10 16</inkml:trace>
  <inkml:trace contextRef="#ctx0" brushRef="#br0" timeOffset="390">556 129 220 0,'-42'-4'82'0,"42"8"-44"0,-5 4-31 16,5-8 18-1,10 29-18-15,8 8-3 0,6 1-3 16,4 3-1-16,0 1 4 16,5-1 5-16,-1-7-5 0,1-5-2 15,-5-9 1-15,0-7 2 16,0-13 18-16,-5-9 7 16,-4-7 4-16,0-13 5 15,-5-13-22-15,-10-3-7 16,1-5-3-16,-5 4 0 15,0 1-17-15,0 3-5 16,0 5-39-16,0 3-16 16,9 5-31-1,5 9-48-15,0 3 45 16</inkml:trace>
</inkml:ink>
</file>

<file path=ppt/ink/ink24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3.41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147 208 152 0,'0'0'57'0,"-10"-12"-30"0,6 7 10 16,-1 1 30-16,-4 0-13 15,-1 0-4-15,-4 0-18 0,0 0-8 16,0-1-13-16,0 5-7 0,0 0-3 16,5 13-1-16,-5 4 0 15,5 7-3-15,4 5 0 16,5 9-1-16,5-5 3 16,4 0-5-16,5-8 0 15,5-4 0-15,4-4 2 16,5-5 4-16,-5-4 2 15,1-8 6-15,-6-4 3 16,-4-4 5-16,0-9 4 16,-9-4-6-16,0-8-3 15,-5 0-6-15,0 0-4 16,-5 0-22-16,5 4-9 16,0-4-36-16,0 9-13 15,0-1-37-15,9 8-24 16,-4 5 68-16</inkml:trace>
  <inkml:trace contextRef="#ctx0" brushRef="#br0" timeOffset="188">389 0 172 0,'-4'13'66'0,"-1"-5"-36"0,5 13-35 15,0-13 10-15,5 13-5 16,-1 0 2-16,6 0-34 16,4-1-16-16,-5 1-17 0,0-13-6 15</inkml:trace>
</inkml:ink>
</file>

<file path=ppt/ink/ink24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4.25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104 618 188 0,'-19'8'71'0,"5"-8"-38"0,0 13-30 15,5-13 17-15,0 8-10 16,-1 5-3-16,1-1-2 0,0 0-1 16,4 5-2-16,0 0 3 0,5 3 4 15,0 1-1-15,5 0 1 16,4 0-3-16,5-5-1 16,-4 1-3-16,4-5 1 15,4-3-4-15,-4-1-2 16,0-4 2-16,0-4 0 15,0-8-6-15,-4-9-3 16,-1-8-10-16,0-25-5 16,-4-12-6-16,0-13-4 15,-5-16-2 1,-5-4-22-16,-9-5 12 16,0 5 36-16,0 12 20 15,0 16 31-15,0 17 12 0,5 17-9 16,-1 17-3-16,6 24-14 15,8 17-4-15,6 16-13 16,4 22 1-16,0 3 3 0,4 5-5 16,6-5-2-16,-1 4-12 15,5-7-6-15,5-9-41 16,4 0-15-16,0-9-16 16</inkml:trace>
</inkml:ink>
</file>

<file path=ppt/ink/ink24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6.55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102 2791 112 0,'-14'21'44'0,"0"-21"-24"0,5 12-8 16,-1-12 16-16,1-4-5 16,0-8 1-16,-1-9-4 15,1-8-3-15,0-4-9 16,4-13-1-16,5-8 3 0,0-4 3 0,5-13 2 16,-1-16-2-16,1 4 0 15,0 0-3-15,4 0 1 16,5-5-2-16,5 1 0 15,4-9-3-15,5-3-1 16,0 3-1-16,0 5 0 16,0 0 0-16,0 8 2 15,9-5-1-15,5 1 0 16,5 4-3-16,18 0-2 16,10 13 1-16,5 3-1 15,-6 9 0-15,-4 8 2 16,5 5-1-16,4 3-1 15,19 5 5-15,0 3 1 16,-9 5-2-16,-9 4-3 16,-14 4 2-16,-15 4 2 0,-9 5-2 15,-9 0 0-15,-5 3 1 16,-5 1 2-16,-4 4-8 16,0 4-3-16,-5-9-33 15,0 5-12-15,0 4-32 16,4 0-12-16,1 4 7 15</inkml:trace>
  <inkml:trace contextRef="#ctx0" brushRef="#br0" timeOffset="625">1681 17 152 0,'-37'-13'57'0,"27"13"-30"0,-4-4-1 0,5 4 23 16,0 0-7-16,-1 4 1 0,1 0-12 15,0 0-2-15,4-4-16 16,5 0-10-16,0 0-3 0,0 5-2 16,9-1-2-16,10 0 3 15,9 0 0-15,23 0-2 16,5 0 2-16,10-4 1 15,-1 0 2-15,1 0-3 16,-10 4 0-16,-5 5 1 16,0-9 2-16,1 8-1 15,-1 0 2-15,10 1-4 16,-1 3 0-16,-4 9 3 16,-9-5 1-16,-5 1 5 0,-4 8 5 15,-10-8 10-15,-10 12 8 16,-8-5 1-16,-15 10 1 15,-9 3-5-15,-23 5-3 16,-10 3-5-16,-5 5-2 16,1 0-8-16,4 4-2 15,-4-13-6-15,0 5-2 16,-1-5 0-16,6 2 2 16,4-2-21-16,4-3-9 15,6-5-26-15,8 0-11 16,10 0-40-16,14 5-18 15,0-13 1 1</inkml:trace>
</inkml:ink>
</file>

<file path=ppt/ink/ink24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33.92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150 46 268 0,'0'-12'101'0,"0"12"-54"0,-10-17-39 0,6 17 24 16,-1-4-9-16,0 0-1 0,-4 0-6 15,0-1-2-15,-5 5-8 16,0 0 0-16,-5 13 1 0,5-1-1 16,-5 13-1-16,5 0-3 15,5 13 1-15,0-1 2 16,13-4 2-16,-4 0 3 15,14-8 1-15,-4 0 1 16,4-12 0-16,0-1 0 16,4-12 2-16,-4 0-1 15,0-12 0-15,0-1-7 16,-4-8-2-16,-1 1-29 16,-4-5-12-16,-1 4-35 15,1 0-15-15,0 0-35 16,-1 9-42-16,1 0 60 15</inkml:trace>
</inkml:ink>
</file>

<file path=ppt/ink/ink24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34.3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66 490 140 0,'0'17'55'0,"0"-17"-30"0,-5 4-3 15,1-4 23-15,-1-4-8 16,0-1 1-16,1-3 3 15,-1 0 1-15,-4-17-22 16,4 4-3-16,-4-12 0 0,4 4-5 16,0-13 1-16,1 9-4 15,4-8 0-15,0 7 3 16,4-3 5-16,-4 8-5 0,10 4-2 16,-6-4-8-16,10 4-3 15,0 9-3-15,5-5 3 16,-5 8-18-16,5 5-4 15,-5 4-24-15,4-4-8 16,1 3-33-16,0 1-11 16,-5 0 1-1</inkml:trace>
</inkml:ink>
</file>

<file path=ppt/ink/ink24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34.6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0 237 168 0,'0'29'66'16,"5"-8"-36"-16,9 21-20 0,-9-13 17 0,9 16 7 15,4 26 5-15,-4-13-7 16,0-8-4-16,5 45-16 15,0-8-3-15,5 26-2 0,-1-17-3 16,1 12-3-16,-6-17 0 16,1 9 1-16,0-17-23 15,-5-4-8-15,0-13-30 16,0-8-13-16,-5-8-21 16,-4-17-14-16,-1-8 54 15</inkml:trace>
  <inkml:trace contextRef="#ctx0" brushRef="#br0" timeOffset="219">117 1471 292 0,'-19'-13'110'0,"19"13"-60"0,-4-4-21 0,4 4 36 15,0 0-15-15,0 0-4 16,4-4-13-16,1 4-4 16,9-4-16-16,-5 4-3 0,11 0-3 15,3 0 1-15,-4 0 0 16,0 0-13-16,4 0-4 15,0 0-31-15,5-4-12 16,-4 0-24-16,18-9-10 16,-9 1-28-1,9-13-53-15,-9 4 50 0</inkml:trace>
  <inkml:trace contextRef="#ctx0" brushRef="#br0" timeOffset="5876">713 21 196 0,'-23'-12'74'0,"13"4"-40"0,-4 8-20 0,5 0 20 16,0 4-13-16,-1 0-4 15,5 4-8-15,1 9-4 16,-1 8-2-16,5 0-3 0,5 12 1 0,-1 13 1 16,6 8 1-16,-1 25-1 15,5 21 1-15,-4 4 0 16,-1 4 3-16,0 4-1 16,1-7 0-16,-6 3-1 15,1-8 2-15,0-26-1 16,-1-3 2-16,1-8-2 15,-5-22 2-15,0-3-4 16,0-13 0-16,0-13 1 16,0-3 0-16,5-9-2 15,-1-8-2-15,1-21 1 16,0-8-1-16,-1-9-3 16,6 1 2-16,-1 3 1 0,0 9 2 15,-4 9-3-15,14 11-2 16,-1 13 4-1,1 9-1-15,-10 3 3 16,1 1-2-16,0 16-1 16,-1-8 1-16,5 8 1 15,-4-4-17-15,4 9-6 16,9 3-37-16,0 1-12 16,1-1-39-1</inkml:trace>
</inkml:ink>
</file>

<file path=ppt/ink/ink24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42.21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0 112 148 0,'14'-9'55'0,"-9"1"-30"0,-1 8-10 0,1 0 18 15,0 0-7-15,4 0-3 16,0 0-5-16,10 0 1 16,-5 4-10-16,5 0-3 0,-1 1 0 15,1-5 1-15,-5 0 3 16,0 0-3-16,0-5 1 16,-5-3-3-16,5 0 2 15,-4 4-4-15,-6-17 0 16,6 8 5-16,-10 1 5 15,-14-9 2-15,4 9 0 16,-8 8 4-16,4 8 2 0,-10 4-5 16,1 9 1-16,0 8-6 15,4 4 1-15,10 4-12 16,13 4-4-16,10 1-3 16,5 3 1-16,4-8 4 15,10-4 3-15,0-4-2 16,27-8 0-16,1-5-26 15,-5-8-11-15,9-12-54 16,-9-4-21-16,-13-13 4 16</inkml:trace>
</inkml:ink>
</file>

<file path=ppt/ink/ink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1:15.9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1293 112 68 0,'0'4'27'0,"0"0"-14"0,-4-4-2 0,4 0 12 0,0 0-3 16,0 0 0-1,0 0-2-15,0 0-2 0,0 0 0 16,-10 0 3-16,1 0-5 16,0 0 0-16,-1-8-8 15,1 8-2-15,0-8 2 0,-10-1 1 16,5-7 1-16,0 3 0 15,0 1 0-15,0 4-2 16,-5-1-1-16,1 1 1 16,-1 0 1-16,0-1-3 15,-4 5-1-15,0 0-1 16,-1 0-2-16,-4 4 1 16,0 0-1-16,0 0 2 15,-9 4 1-15,-5-4-1 16,0 4-2-16,0 9 5 0,0 7 1 15,0 1 0-15,4 0 1 16,1 0-4-16,0-1-2 16,-1 5 0-16,1-4-1 15,0 0 0-15,-1 4 2 16,1 4-3-16,0-4 0 16,-1 4 1-16,6 0 0 15,-6 0 2-15,-4 0 1 16,9-4-4-16,5 0-1 15,0 0 1-15,5-1 2 16,4 1 0-16,1 4-1 16,4-4-2-16,0 13 1 0,4-5-1 15,6 4-2-15,-1 1 5 16,5-5 1-16,0 0 0 16,5 0-2-16,-1 0 1 15,6-4-1-15,-1 0-3 16,5 1 2-16,9-1 1 15,1 0 0-15,-1-4-3 16,0-1 2-16,1 1 3 16,4 0 1-16,5-4-4 15,-1 0 1-15,1-5-2 16,0 1 0-16,4-5 0 16,-4 1 0-16,-1-5 2 15,1 0 0-15,4 5-3 16,1-9 2-16,4 0 1 15,4-4 0-15,1 0 0 0,0 0 2 16,-1 0-6-16,1-4 1 16,-5 0-1-16,5-4 2 15,-5-1 1-15,0 1 1 16,-5 0 0-16,1-5 0 16,-1 5-3-16,0 0 2 15,1-1 1-15,4-3 2 16,9-1-3-16,-9 1 0 15,0-5 1-15,-5 1 2 16,1-5-3-16,-6 0 0 16,1 1 1-16,5-9 2 15,-6-5-1-15,-4 1 2 0,-4-4-4 16,-6-1 0-16,-4-3 1 16,-4-1 2-16,-1 1-1 15,-4-1-1-15,-5 1 1 16,-5 4-1-16,5-1 0 15,-5 1 2-15,1-1-3 16,-6 1 0-16,1 0 1 16,-5 4 2-16,-5-1-1 15,1 5 2-15,-6 0-2 16,-4 0 2-16,0 4-4 16,-5 0-2-16,-4 9-7 15,0-1-4-15,4-8-21 16,5-8-10-16,0 4-23 15</inkml:trace>
</inkml:ink>
</file>

<file path=ppt/ink/ink25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45.05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282 12 260 0,'0'-8'96'0,"0"8"-52"0,-19-4-18 16,15 4 31-16,-11 0-17 16,5 0-3-16,-19 0-19 15,6 0-9-15,-6 8-5 16,1 0-1-16,-1 5 2 0,5-1-4 16,0 6-1-16,5-1-2 15,4 3-2-15,1-3 0 16,14 4 0-16,0-4 5 15,10-4 3-15,-1-1 5 16,20-4 5-16,-5-3-6 0,0-5 0 16,-6 0 2-16,2-5 1 15,-6 5-12-15,1-4-4 16,-1 0-33-16,-5-4-15 16,1 4-26-16,5-5-9 15,-6 5-14 1,5-9-32-16,-4 4 46 15</inkml:trace>
</inkml:ink>
</file>

<file path=ppt/ink/ink25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43.78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654 1179 112 0,'9'12'44'0,"-9"-12"-24"0,5-4 1 0,-5 4 19 16,0-8-6-16,0-1-2 15,0-11-10-15,0 3-1 16,0-20-12-16,0 8 10 0,0-21 4 16,0 8-5-16,-5-28-3 15,1 12-8-15,-1-25-3 16,0 8 9-16,1-4 6 16,-1 13 1-16,0-1 0 15,5 9-6-15,0 4-1 0,0 9-10 16,5-5-2-16,0 8-6 15,4 9 1-15,0 4-3 16,19 8 0-16,-4 0-7 16,18 9-2-16,-10 4-4 15,15 8-3-15,-5 0-14 16,0 0-4-16,-9 0-7 16,9 4-2-16,-9 0-11 15,-5 4-30 1,-5 5 23-16</inkml:trace>
  <inkml:trace contextRef="#ctx0" brushRef="#br0" timeOffset="235">724 419 216 0,'-42'37'82'0,"42"-37"-44"0,-5 21-27 0,5-17 21 16,0 5-19-16,0-5-7 15,5 0 0-15,0 0 0 16,18 4-2-16,-4-3-3 0,13-1 0 16,-4 0 1-16,10-4 1 15,-5 0-34-15,4-4-14 16,-4 4-35 0,-1 0-41-16,1 0 38 0</inkml:trace>
  <inkml:trace contextRef="#ctx0" brushRef="#br0" timeOffset="672">1298 942 100 0,'5'25'38'0,"-5"-25"-20"0,0 29-8 0,0-25 14 16,0 0 11-16,0 0 8 16,0-12-8-16,0 0-3 15,-5-9-18-15,1 1 2 0,-1-13 4 16,0 4 0-16,1-21 3 15,-1 5-11-15,0-22-4 16,1 9-5-16,-1-24 0 16,0 15-2-16,5-7-1 15,0 12 5-15,5-9 4 16,0 9-3-16,4 0 2 16,10-21-5-16,9 21-2 15,9 12-7-15,0 13-4 0,5 12-5 16,10 13-2-16,-1 4-17 15,-18 4-7-15,-5 0-15 16,0 17-2-16,-5-5-26 16</inkml:trace>
  <inkml:trace contextRef="#ctx0" brushRef="#br0" timeOffset="907">1364 486 192 0,'-52'12'74'0,"52"-12"-40"0,-4 12-16 0,4-7 23 15,0-1-15-15,0 0-4 16,14 0-9-16,0 0-3 16,9 0-6-16,-4 0-5 0,13 5 0 15,-4-5 3-15,5 4 3 16,-5 1-40-16,5-1-15 15,-5 0-29 1</inkml:trace>
  <inkml:trace contextRef="#ctx0" brushRef="#br0" timeOffset="7443">253 747 96 0,'-10'4'35'0,"6"0"-18"0,4 0-9 16,0-4 11-16,0 5-5 15,4 3 2-15,6 0-7 16,4 1-1-16,4-1-2 16,1 0-1-16,0 0-3 15,-1 1-2-15,6-5 3 0,-1-4-2 16,-4 0 2-16,-1-4 0 0,1-5 1 16,-5 1-2-16,-5 4-2 15,1 0 1-15,-6-4 1 16,1-22 1-16,0 6 3 15,-5 3-5-15,-5-4-1 16,-9 8 0-16,-5 1 0 16,-9 7 2-16,-14 5 1 15,-4 8 5-15,-15 13 5 16,5 4-3-16,0 12 2 16,9 4-1-16,5 1 3 15,9 7 6-15,10 1 2 16,9 0-11-16,9-5-4 15,10-4-5-15,9-3 1 0,19-9-13 16,-1-9-3-16,-4-3-38 16,19-5-17-16,23-4-22 15</inkml:trace>
</inkml:ink>
</file>

<file path=ppt/ink/ink25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41.11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1242 11 212 0,'-9'0'82'0,"-10"21"-44"0,0 16-36 0,10-20 19 0,4 12-4 16,-4 17-1-16,4-1-4 16,1 30 0-16,-1 12-7 15,0 13-1-15,5 4 2 0,5 4-3 16,4-1-2-16,1-3-3 15,-1-8-1-15,0-1-25 16,1-12-9-16,4-12-14 16,-5-13-4-16,-4-13-21 15,-1-7-15 1,1-13 39-16</inkml:trace>
  <inkml:trace contextRef="#ctx0" brushRef="#br0" timeOffset="219">920 1074 192 0,'-33'-21'74'0,"5"21"-40"0,14-12-9 0,9 3 27 16,1 5-15-16,4 0 5 15,14 0-16 1,0 0-14-16,18 0-5 0,1-1-3 16,5 1 0-16,4 0 0 15,0 0-22-15,0 4-8 16,0-8-20-16,4 3-9 15,1-3-17-15,14 0-5 16,-5-9-2 0</inkml:trace>
  <inkml:trace contextRef="#ctx0" brushRef="#br0" timeOffset="688">1681 3 200 0,'-9'-4'77'0,"4"4"-42"0,5 4-23 16,0-4 19-16,0 0-5 16,0 12-1-16,0 9-9 15,0 4-3-15,5 8-7 0,-1 5 0 0,1 7 4 16,4 18 0-16,5 20 4 15,0 12-3-15,0 5-1 16,-4 3-2-16,-1 14 0 16,-4-5 2-16,-1-4 1 15,-4-9-3-15,5-16-3 16,0-16-2-16,-1-13 0 16,1-17-7-16,0-4-1 15,4-25 2-15,0-16 1 16,1-13 2-16,-1-4 0 15,0 1 2-15,1-10 3 16,-6 9 4-16,-4 9 2 16,5 3-3-16,0 13 0 15,4 13-3-15,5 8-3 16,-5 3-1-16,1 18-11 16,-1-13-4-16,10 0-31 15,-5 0-10-15,4-4-23 16,1-4-8-16,4-5-20 15</inkml:trace>
  <inkml:trace contextRef="#ctx0" brushRef="#br0" timeOffset="4282">0 2730 96 0,'9'21'38'0,"-9"-21"-20"0,10 33 1 0,-10-25 16 0,0 4-2 15,0-3 3-15,0-1-5 16,0 0 1-16,0 1-18 16,0-5 14-16,0-4 6 0,0 0-7 15,-5-8-3-15,0-1-8 16,1-7-2-16,4 3-4 16,0-8 1-16,0 5-4 15,0-13 1-15,0 4-3 16,4-4 0-16,1 0-1 15,4 4 0-15,1 4-2 16,-1 5-2-16,5-1-4 16,9 4 0-16,15 1-18 0,-10 4-6 15,-5-1-23-15,10 1-7 16,-5 0-30 0,9-5-44-16,-9 1 38 15</inkml:trace>
  <inkml:trace contextRef="#ctx0" brushRef="#br0" timeOffset="4532">565 1999 196 0,'-5'13'74'0,"5"-13"-40"0,-9 33-22 0,0-25 19 16,9 13-10-16,0 0 1 15,9 16 0-15,-4-4 3 16,-1 30-13-16,1-9-2 0,4 16-3 0,1-8-3 15,4 9-3-15,-5-13-5 16,5 13 0-16,0-9-27 16,0-4-9-16,-5-8-24 15,-4-9-10-15,0-8-15 16</inkml:trace>
  <inkml:trace contextRef="#ctx0" brushRef="#br0" timeOffset="4689">490 2726 220 0,'-4'-5'82'0,"4"5"-44"0,4 0-36 16,-4 0 19-16,10 5 4 15,-1-1 7-15,10 0-13 0,-10 0-5 16,19 0-9-16,-9 0-6 0,9 1 0 16,-5-1-30-16,19-4-12 15,-14 0-42 1,19-4-49-16,-10-1 40 15</inkml:trace>
  <inkml:trace contextRef="#ctx0" brushRef="#br0" timeOffset="10991">1303 2867 280 0,'0'-4'107'0,"-5"4"-58"0,5-5-48 16,0 5 21-16,0 0-14 15,0 0-2-15,0 0-4 16,0 0-2-16,0 0 1 16,0-4-54-16,5 0-22 0,4-4-41 15</inkml:trace>
  <inkml:trace contextRef="#ctx0" brushRef="#br0" timeOffset="11413">1686 1547 116 0,'4'-4'44'0,"-4"4"-24"0,-4 8-10 16,-1 0 12-16,5 5-6 15,-5 12 1-15,-4 0-4 16,0 20 2-16,-5 13-8 15,0 9 9-15,0-1 6 0,-5 5-9 16,5-1-2-16,-10 9-7 16,15-4-3-16,-5 0 2 15,5-5 0-15,-1-8-19 16,1 1-7-16,0-5-39 16,13-13-48-16,1-11 29 15</inkml:trace>
</inkml:ink>
</file>

<file path=ppt/ink/ink25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33.44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2041 128 172 0,'-14'-12'66'0,"10"8"-36"0,-1 0-18 16,5 4 21-16,0 0-13 16,-5 0-1-16,5 0-7 15,-4 8-2-15,-1 4-6 16,0 1-3-16,1 4 2 0,-1 16 2 15,0 12 2-15,-4 13 1 16,0-8 0-16,4-8 2 16,-4 21 1-16,4-9 1 15,0 25 0-15,1-21-4 16,-1 13-3-16,5-9 0 16,0 0-1-16,0-8-2 0,5 0-2 15,-1-8 3-15,6-13 0 16,-1-4 1-16,10-17 0 15,-5 5 2-15,4-25 1 16,-4 3-1-16,0-7-1 16,0 0-1-16,-4-1 0 15,-1 5 0-15,0-5 0 16,-4 5-5-16,0 16-1 16,-1-4 1-16,-4 21 0 15,0-4-4-15,5 16 1 16,0-3 0-16,9 3-1 15,-5-4 4-15,24-4 2 16,-5-3 6-16,23-17 4 0,-4-1 7 16,13-25 3-1,-8 4 1-15,4-33-2 0,-9 9 1 16,-5-17-1-16,-5 8-5 16,-4-8-1-16,-5 13-17 15,-10-5-5-15,-4 5-39 16,0-1-16-16,-4 9-45 15,-1 12-17-15,-4 4 2 16</inkml:trace>
  <inkml:trace contextRef="#ctx0" brushRef="#br0" timeOffset="20413">1827 0 160 0,'-19'-4'63'0,"14"4"-34"0,5 0-30 0,-4 4 15 16,-6 0-12-16,-4 0-1 15,-14 13-3-15,-5-5 0 16,-4 9 2-16,-5 4 4 0,-5 20 5 15,-13 1-1-15,-6 8 3 16,-8 4 3-16,-16 0 1 16,1 18-4-16,5-18 1 15,5 9-7-15,4-9-1 16,0 4-2-16,5 0-2 16,-4 0 1-16,8 1 1 15,-8-5-1-15,4 0 2 16,4 12-4-16,1-7-2 0,9-9-1 15,-5-5 3 1,10-7-20-16,4-8-6 0,10-9-35 16,4-8-45-1,0-5 27-15</inkml:trace>
  <inkml:trace contextRef="#ctx0" brushRef="#br0" timeOffset="21023">224 702 100 0,'5'-12'38'0,"-5"8"-20"0,0 4-15 0,0 0 12 0,0 0-5 15,0 0 2-15,0 0-1 16,0 4 1-16,0 8-2 16,-5 5-1-16,0 8-5 15,-4 16 4-15,-5 9 4 0,-5 12 0 16,-4 5 1-16,0 7 1 15,-5-3 2-15,0 4-7 16,4-8-1-16,1 4-4 16,9-5-1-16,5-8-1 15,4-4-2-15,10-4 1 16,4-13 1-16,10 1 1 16,9-18 3-16,0-7-1 0,9-9 0 15,5-12-3-15,9-9-2 16,19-8-4-16,5-4 0 15,4-4-47-15,6-9-18 16,-6-3-16 0</inkml:trace>
</inkml:ink>
</file>

<file path=ppt/ink/ink25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9:43.76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8156 4 64 0,'5'-4'27'0,"-10"4"-14"15,5 0-2-15,0 0 12 0,0 0-1 16,0 0 1-16</inkml:trace>
</inkml:ink>
</file>

<file path=ppt/ink/ink25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4.83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692 201 208 0,'23'-21'77'0,"-23"21"-42"0,29-36-8 16,-29 31 29-16,6-15-11 16,0 4-2-16,-1 1-2 15,1 0 1-15,-6-1-23 16,0 1 0-16,-11 0 2 0,-1 4-3 0,-17 1 1 16,1 5-8-16,-24 5-4 15,12 0-4-15,-18 10 0 16,12-5-2-16,-6 6 2 15,6-6-2-15,-11 51-1 16,11-5 1-16,-12 16-1 16,7-11 2-16,-1 15 1 15,12-9 1-15,5 40 0 16,6-15 6-16,12 20 6 16,5-15-6-16,24 11-3 15,-6-16-2-15,17-11-1 16,-6-9-2-16,18-11-2 15,-7-5 1-15,18-10 1 16,-5-10-3-16,22-11 0 16,-11 1 3-16,11-21 1 0,-11 0-32 15,-1-11-15-15,-5 6-53 16,-5-10-21-16,-7 5-46 16</inkml:trace>
  <inkml:trace contextRef="#ctx0" brushRef="#br0" timeOffset="690">992 988 120 0,'-6'10'46'16,"6"-10"-24"-16,0 0-4 0,0 0 18 0,0 0-7 16,0 0 0-16,0 10-1 15,0 1 2-15,6 19-16 16,-1-4 10-16,13 4 3 0,-7-4-10 15,6 5-4-15,1-1-8 16,-1-4-2-16,-6 0-1 16,1-6-2-16,-6 0 5 15,-6-20 1-15,0 0 0 16,-6-15-1-16,0 0-6 0,-5-36 1 16,-1 5 9-1,-5 0 5-15,5 5 3 16,1-10-1-16,-1 5 0 0,1 5 0 15,-1 5-4-15,7 0 0 16,-1 5 6-16,0 1 3 16,6 4-2-16,0 1 1 15,0-1-2-15,12 6 0 16,-7-1-3-16,13 6 1 16,-1 5-11-16,6 4-6 15,-6 1 1-15,12 5 1 16,-6 0-44-16,6 11-21 15,-1-6-51-15,1 5-23 16,-6 0-3 0</inkml:trace>
</inkml:ink>
</file>

<file path=ppt/ink/ink25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6.2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0 206 220 0,'0'0'82'0,"0"0"-44"0,6 0-22 0,-6 0 24 15,0-5-10-15,0 0-2 16,6 5-5-16,-6 0 0 15,6-6-13-15,-1 1 5 0,7 5 3 16,-1 0 1-16,7-5 1 16,-7 0-7-16,6 0 0 15,-5 0-10-15,11 0-2 16,-6 5 1-16,12 5 1 0,-6 0-1 16,0-5 1-16,-6 0-2 15,0-5 2-15,-5 0-2 16,-1-5 2-16,1 4 0 15,-12-9 1-15,0 5-2 16,-12-5-2-16,1-1 1 16,-6 1-1-16,5 0 0 15,-5-1 2-15,0 6-1 16,-6 0-1-16,5 0 3 16,1 4 0-16,0 1-4 15,0 5-1-15,-1 0 1 0,1 11 0 16,6-6-2-16,-1 10 0 15,1-5 2-15,5 36 2 16,0-5 0-16,6 5 2 16,0-5 2-16,6 15 4 15,0-10-2-15,11 0-2 16,0-5-2-16,18-10-3 16,-7-6-2-16,18-9 1 15,-11-1 3-15,11-5 3 16,-12 1-20-16,7-6-7 15,-7 0-35-15,6-5-16 16,-5 0-53 0,-6-10-55-16,-1-1 64 15</inkml:trace>
</inkml:ink>
</file>

<file path=ppt/ink/ink25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6.9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117 808 228 0,'6'-11'88'0,"-6"11"-48"0,0-10-14 0,0 10 31 15,0-5-6-15,0 0 0 16,-6 0-11-16,6 0-5 16,-5 0-19-16,-1 0 3 0,-6-1 2 15,7 1-9-15,-7 0-4 16,1 5-5-16,-1 0 0 15,1 0-2-15,-1 10 2 16,6 1-2-16,1 4 2 16,-1-5 0-16,0 6 3 15,0-1-1-15,6 0 0 16,0 1-6-16,0-1 1 16,0 0 0-16,6 1 2 0,0-1-1 15,5 5 2 1,1-4-4-16,5 9 0 0,-5-4 3 15,5-6 1-15,-6 0-4 16,7-10-1-16,-1-5 3 16,-6-5 1-16,-5 0-5 15,0-10 0-15,0 5-8 16,-1-6-1-16,1 1-2 16,-6-5 1-16,0 4 5 15,12-4 2-15,-7 4 4 16,-5 1 1-16,0 5 1 0,6 10 0 15,0 0 0-15,11 15 0 16,0-5-3-16,1 6 0 16,-7-1 4-16,6 21 1 15,-5-5-3-15,-1 9-1 16,1-4-32-16,-1 0-15 16,1-5-44-16,-1-1-16 15,-5-4-21 1</inkml:trace>
  <inkml:trace contextRef="#ctx0" brushRef="#br0" timeOffset="496">554 25 208 0,'-5'-20'77'0,"5"20"-42"0,0-5-8 0,0 5 29 15,0 0-29-15,0 0-9 16,5 10 3-16,1-5 3 16,6 16-12-16,-1-6 6 0,6 36 5 15,1-10 8-15,5 36 3 16,-6-11-5-16,6 26-3 15,0-15-12-15,6 0-4 16,-6-16-6-16,6 21-3 16,-1-11-11-16,1 6-4 15,-6-16-28-15,0-4-11 16,-6-6-14-16,1-16-6 16,-7-4-15-16,6-5-8 15,1-6 2-15</inkml:trace>
  <inkml:trace contextRef="#ctx0" brushRef="#br0" timeOffset="782">762 874 360 0,'0'5'134'0,"0"-5"-72"0,-6 0-39 0,6 0 37 16,0 0-13-16,0 0 0 16,6 0-16-16,-1 0-7 15,13 0-13-15,5 0-5 0,0 0-2 16,0 0-5-16,17 5 1 16,-6 0-35-16,7-5-17 15,-7 0-37-15,6 0-17 16,-5 0-40-1,5-5-45-15,-5 0 79 16</inkml:trace>
  <inkml:trace contextRef="#ctx0" brushRef="#br0" timeOffset="1231">1377 854 160 0,'6'0'63'0,"-6"0"-34"0,11 0-5 0,-11 0 22 0,6 0-14 16,0 0-6-16,5 0-9 16,1 0-1-16,5 0-9 15,-5 0 5-15,5 0 3 0,-6 0-5 16,7 0-1-16,-7 0-5 16,6 0-1-16,-5 0-1 15,5-11 1-15,-5 6 0 16,-1-10 1-16,1 0-9 15,-1-6-2-15,-5 1-1 0,0-6 0 16,-1 6 2-16,-5-16 2 16,0 5-3-16,-5 6 2 15,-1-1 3-15,-6 11 1 16,1-1 1-16,-6 22 0 16,-1-1 6-16,1 20 4 15,6-4 10-15,5 20 7 16,0-11 8-16,6 6 5 15,0-5-10-15,12 5-3 16,-1-6-10-16,24 11-2 16,-7-10-9-16,30-11-4 15,-12 1-1-15,17-16-1 16,-5 0-27-16,5 10-11 16,-11-5-63-16,5-25-25 15</inkml:trace>
</inkml:ink>
</file>

<file path=ppt/ink/ink25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9.28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0 124 0,'-5'15'46'0,"5"-15"-24"0,17 46-21 0,-17-35 11 16,6 9-8-16,-1-5 0 15,7 16-11-15,-1-5-3 16,1-1-46-16,-6-4-20 16</inkml:trace>
</inkml:ink>
</file>

<file path=ppt/ink/ink25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9.7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345 67 224 0,'11'-5'85'0,"-11"5"-46"0,0 10-28 0,0-5 23 16,-5 5-5-16,-1 0 3 15,12 16-3-15,-1-6 2 16,13 16-17-16,-1-5 7 0,6 35 6 15,0-9-2-15,6 19 0 16,-6-9-9-16,5 20-5 16,1-11-6-16,0 1-2 15,-6-16-1-15,0-4 1 16,0-6-37-16,-6-10-15 16,1-6-28-16,-7-9-10 15,1 0-8 1,-7-11-46-16,1-5 36 15</inkml:trace>
  <inkml:trace contextRef="#ctx0" brushRef="#br0" timeOffset="299">46 256 236 0,'-29'10'90'0,"29"-10"-48"0,-11-5-1 16,5 5 39-16,6 0-24 0,0 0-7 15,6-5-9 1,-1 0-4-16,18-11-19 0,0 1 3 0,23-5 3 16,-5 4-10-16,16-4-2 15,-5 4-5-15,17-9-1 16,-17 4-3-16,-1 1-2 15,-5 0-26-15,-5-1-12 16,-7 6-50-16,1-1-18 16,-7 6-62-1</inkml:trace>
</inkml:ink>
</file>

<file path=ppt/ink/ink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0.36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578 369 140 0,'-24'-42'55'0,"15"25"-30"0,-5 1 10 16,9 7 27-16,0 1-16 15,0-1-4-15,5 5-13 16,0 4-6-16,0 4-13 16,0 13 5-16,0 8 4 0,0 9 1 0,0 0 3 15,0-9-4 1,0 21 0-16,0-8-4 0,0 12 1 16,0-4-9-16,-4 22-2 15,4-10-3-15,-5 10 1 16,5-10-2-16,-5 1 2 15,5-8-31-15,0-5-13 16,0-8-28-16,0-5-12 16,0-8-22-1,0-8-42-15,0-4 48 16</inkml:trace>
  <inkml:trace contextRef="#ctx0" brushRef="#br0" timeOffset="372">81 567 104 0,'-29'0'41'0,"29"0"-22"0,-19 4 19 16,15-4 28-16,-6 4-14 15,1 0-6-15,4 0-13 16,0 1-6-16,5-1-15 16,0 0 12-16,10-8 8 0,-5 0 8 15,23-9 3-15,-4 0-15 16,46-20-4-16,50-34-12 16,-12-5-3-16,-27 13-5 0,22 1-3 15,1 3-3-15,-3 9 1 16,-16 4-6-16,-10 8-3 15,-13 5-30-15,-6 4-13 16,-13 4-33-16,-5 8-13 16,-4 5-24-1</inkml:trace>
  <inkml:trace contextRef="#ctx0" brushRef="#br0" timeOffset="825">114 1369 124 0,'-29'33'49'0,"29"-33"-26"0,-14-8 10 0,10 8 25 15,-1 4-11-15,0 0-4 16,5 1-10-16,0-1-1 15,5-4-18-15,0 0 18 0,18-9 11 16,-4 1-8-16,38-9 0 16,-10-4-14-16,20-4-3 15,-10 4-10-15,9-4-3 16,-9 4-3-16,4-4 1 16,-4 4-37-16,4 4-15 15,-8 4-48-15,-6 1-21 16,-4 3-12-1</inkml:trace>
  <inkml:trace contextRef="#ctx0" brushRef="#br0" timeOffset="1459">1222 915 156 0,'-4'13'60'0,"4"-13"-32"0,0 42-31 0,0-34 13 16,0 9 6-16,0 0 5 15,0 4 0-15,0 0 2 16,0 0-13-16,0-4 5 0,0-5 5 16,0 1-2-16,-5-1-1 15,0-3-9-15,5-5-5 16,0-4-2-16,5-8 1 0,-5-1-6 16,5-16 1-16,-1 4-4 15,6-13 0-15,-5 9 4 16,4 0 1-16,0 4-1 15,1 4 2-15,-5 0-1 16,-1 17 0-16,1 0 8 16,0 13 6-16,0 0-2 15,-1 16 2-15,1-4-7 16,0 5-3-16,-1-5-1 16,1 4 1-1,0-4-23-15,0 5-8 16,-1-5-48-1,1-4-57-15,0-4 31 16</inkml:trace>
  <inkml:trace contextRef="#ctx0" brushRef="#br0" timeOffset="1878">1762 886 148 0,'19'-30'57'0,"-19"30"-30"0,24-16-14 16,-24 16 19-16,4-5-3 15,1 1 3-15,-5-4 2 16,0 4 3-16,-9 4-20 16,-1 0-3-16,-4 8-2 0,0 0-1 15,-10 22 1-15,5-5 2 16,-4 13 2-16,4-5-7 16,9 1-1-16,1-5-2 0,9 1-1 15,0-5-6-15,5 0 1 16,-1-4 0-16,10-4 2 15,-4 0-10-15,4-5-4 16,0 1-25-16,0 0-11 16,-4-5-30-16,4 0-11 15,0 1-6 1</inkml:trace>
</inkml:ink>
</file>

<file path=ppt/ink/ink26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40.39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385 0 236 0,'-6'-5'88'0,"6"5"-48"0,0 10-9 16,0-5 32-16,0 5-29 15,0-5-10-15,6 21 0 16,0-6 1-16,-1 21-13 16,1-10 6-16,11 56 5 0,-5-11-6 15,0 16 1-15,-1-15-9 0,6 15-3 16,-5-15-6-16,5 15 0 16,-5-15-24-16,-1 4-10 15,1-9-33 1,-1-21-12-16,-5-5-41 15,0-20-44-15,-1-6 58 16</inkml:trace>
  <inkml:trace contextRef="#ctx0" brushRef="#br0" timeOffset="259">28 312 252 0,'-28'10'93'0,"28"-10"-50"0,28-21-19 0,-28 21 27 0,6 0-13 15,0 0-4-15,11 0-16 16,0 0-4-16,12 0-8 16,-6 0-4-16,12 5-1 0,-7-5 1 15,1 11 3-15,0-1-42 16,0-10-19-16,-6 0-45 15,0 5-17-15,0 0 12 16</inkml:trace>
</inkml:ink>
</file>

<file path=ppt/ink/ink26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41.1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86 341 168 0,'0'36'66'0,"0"-36"-36"0,35 20-29 0,-35-15 16 16,17 26-9-16,-5-6 0 15,16 37-4-15,-5-11-3 16,6 15 0-16,-6-4-15 0,6-1-3 15,-6-10-48 1,6-5-36-16,-6-10 39 16</inkml:trace>
  <inkml:trace contextRef="#ctx0" brushRef="#br0" timeOffset="311">0 157 252 0,'6'-41'93'0,"-6"41"-50"0,46-36-48 0,-40 31 15 0,5-10-8 15,-5-1-2-15,17-4 5 16,0 5 4-16,17 9-5 16,-5 1 9-16,5 10 4 0,-6 1 4 15,1 9 4-15,-6 0 0 16,-6 11 2-16,-6-6 2 15,-5 16 2-15,-1-5-10 16,-17 4-5-16,6-4-7 16,-11 0-1-16,-1-6-16 15,-5-4-5-15,5-1-44 16,1-4-18-16,-1-6-40 16,12 5-60-16,0 1 52 15</inkml:trace>
  <inkml:trace contextRef="#ctx0" brushRef="#br0" timeOffset="762">633 346 216 0,'11'-5'82'0,"-11"5"-44"0,18 0-27 0,-18 0 23 15,11 0-18-15,1 0-4 16,11 0-3-16,0 0-1 16,5 0-4-16,-5 0-1 0,6 0 3 15,-6 0-1-15,6-5 0 0,-6 0-3 16,6-6 1-16,-6 1 0 16,0-10 1-16,-6 4 0 15,-6-9 0-15,1 4-5 16,-6-9-1-16,-6-1 1 15,-6 11 0-15,0 4 1 16,-5 6 0-16,-1 5 13 16,1 20 8-16,-1 1 12 15,6 24 4-15,6-9-4 16,12 25-3-16,-1-5-14 16,12-10-7-16,0-5-6 15,12-20-3-15,-6-1-2 0,5-5-1 16,-5 0-14-1,6-5-6-15,-1 1-43 0,1-17-20 16,-7 1-43 0,30-10-39-16,-12-1 70 15</inkml:trace>
</inkml:ink>
</file>

<file path=ppt/ink/ink26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42.5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0 721 260 0,'0'5'99'0,"0"-5"-54"0,6-5-11 0,-6 5 34 15,0 0-26-15,0 0-11 16,6-21-19-16,0 6-6 15,11-31-4-15,0 5-4 0,0-10 1 16,1 10 3-16,-7-5 1 16,6-26-1-16,-11 21-2 15,0 10 5-15,0-15 1 16,5-16-2-16,-5 32-1 16,0 4 1-16,-6 5 0 15,5-5 11-15,1 21 5 16,0 5-6-16,5 20-1 15,-5 0-1-15,17 26 0 16,-6-10 2-16,12 30 2 16,-6-10 4-16,6 31 2 15,17 40-5-15,-12-40 0 16,-11-16-10-16,0 6-2 0,0-11-8 16,-5-5-2-16,-1-5-25 15,0-5-10-15,-5-5-37 16,-1-11-13-16,1-4-21 15,-6-6-7-15,-1 0-10 16</inkml:trace>
  <inkml:trace contextRef="#ctx0" brushRef="#br0" timeOffset="292">397 1017 252 0,'-23'10'93'0,"23"-10"-50"0,0 67 7 0,0-57 42 16,0-20-21-16,0 0-8 16,17 20-14-16,-5 0-7 15,17-15-23-15,-6 0-3 0,17-10 1 16,-6-1-7-16,18 1-3 15,-6 5-4-15,23-1-3 16,-11 6-6-16,5-5-4 16,-11 5-45-16,-6-5-19 15,-6 0-81-15,-5-6-33 16</inkml:trace>
</inkml:ink>
</file>

<file path=ppt/ink/ink26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43.2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0 184 0,'6'46'68'0,"-6"-46"-36"0,6 11-33 0,-6-6 15 15,5 5-21-15,-5 0-5 16,6 6-34-16,0-6-13 0,5 5-4 16,1 0 0-16</inkml:trace>
</inkml:ink>
</file>

<file path=ppt/ink/ink26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43.4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0 232 0,'17'20'88'0,"-17"-20"-48"0,23 82-56 0,-23-67 12 16,6 11-91-16,0-6-39 15</inkml:trace>
</inkml:ink>
</file>

<file path=ppt/ink/ink26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9.0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852 10 120 0,'-6'-10'46'0,"6"10"-24"0,-5 0-10 0,5 0 16 15,0 5-16-15,0 0-4 0,0 11-1 16,0-6 2-16,5 5-4 15,1 0 1-15,0 1 4 0,0-1-6 16,5 0-2-16,-5-4-1 16,0-1 1-16,-1 0-58 15,1 0-49 1,0-4 29-16</inkml:trace>
  <inkml:trace contextRef="#ctx0" brushRef="#br0" timeOffset="5984">191 169 80 0,'-23'-5'30'16,"23"5"-16"-16,-18-5 8 0,13 5 15 0,-1 0-2 15,0 0 2-15,-5 0-12 16,-1 0-3-16,1 0-13 16,-1 0-1-16,1 5-1 0,-1 0-1 15,-5 56-1-15,5-10-1 16,1 46 0-16,-1-10 2 15,7 36 3-15,-1-16 0 16,6 47 0-16,0-26-5 16,17 10-1-16,0-21-1 0,12 26-2 15,0-20 1-15,28 0-1 16,-11-11 0-16,12-4 0 16,-6-16 0-16,-1-11 2 15,-5-9-1-15,-5-11-1 16,-7-10 1-16,1-4 1 15,5 4-1-15,-17-26 2 16,-6 1-37-16,1-11-15 16,-7 0-21-1,1-15-38-15,-7 0 29 16</inkml:trace>
  <inkml:trace contextRef="#ctx0" brushRef="#br0" timeOffset="6555">703 1703 180 0,'-6'-6'68'0,"6"6"-36"0,0 6-11 0,0-6 22 15,0 5-12-15,0-5-6 16,0 5-10-16,0 0-5 16,6 5-5-16,-6 0-4 0,5 1 0 15,1-1 1-15,0 41 1 16,0-10 3-16,5 10 1 15,1-10 1-15,5 5 0 16,-6-5 0-16,7 10 0 16,-7-10-2-16,6 5 1 15,-5-5-4-15,-1-5-2 16,1-6 2-16,-1 1 0 16,-5-6 1-16,0-4 2 15,0-1 8-15,-1-4 5 16,1-1 13-16,-6-5 4 15,0 0-12-15,-11 1-4 16,-1-1-6-16,-5-10-1 0,-12-10-7 16,6-1-4-16,6 1-1 15,-29-10-1-15,11 4 0 16,-16 1 0-16,10 5 2 16,1 0 3-16,5-1-22 15,7 6-10-15,5 0-58 16,5-5-24-16,7 0-48 15</inkml:trace>
  <inkml:trace contextRef="#ctx0" brushRef="#br0" timeOffset="8176">191 2260 72 0,'-18'5'27'0,"18"-5"-14"0,-17 5 9 0,11-5 15 16,1 0-2-16,-1 0 0 0,-6 0 2 16,7 0 1-1,-7 0-1-15,6 0 2 0,1 0-21 16,-1 0-2-16,0 5-1 0,0 0-6 16,6 6-3-16,0-6-1 15,6 10 1-15,0-5 1 16,11 11 3-16,-5-6-3 15,5 5 1-15,0-4-3 16,18 4 2-16,-1 1-2 16,6-1 2-16,-5-5-4 15,11 1-2-15,-6-1 2 16,0-5 0-16,-5 1-4 16,5-1 1-16,-5-5 0 0,-7 0 2 15,-5 0-1-15,1 0-1 16,-1 0 1-16,0-5 1 15,-6 0-1-15,0 5-1 16,0-5 3-16,1 0 2 16,-7 0-2-16,1 0 0 15,-1 0-1-15,1 0-2 16,-1 0 3-16,1 0 0 16,-7 0-1-16,1 0 1 15,0 0 0-15,0 0 1 16,-1 0 2-16,1 0 1 15,0 0-1-15,-6 0-1 16,0 0-3-16,6 0-2 16,-1 0 1-16,1 0-1 15,-6 0 0-15,6 0 0 0,0 0 0 16,-1 0 0-16,1 0-3 16,0-5 0-16,-6 0 6 15,6-15 3-15,-1-1-6 16,1-14 1-16,0-22-1 15,0 22 0-15,-6 4-3 16,0 0 2-16,0 6 1 16,0-6 2-16,0 0-1 15,0-25-1-15,0 10 5 16,0 0 4-16,0 5-5 16,-6 5-2-16,0 6-52 0,6-1-21 15,0 5-49 1,0 11-57-16,0 0 58 15</inkml:trace>
</inkml:ink>
</file>

<file path=ppt/ink/ink26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3.6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86 133 184 0,'-35'-41'71'0,"35"41"-38"0,-11-46-6 0,5 41 29 15,0-5-7-15,1 0-1 16,-1 5-16-16,0-1-5 15,0 1-16-15,1 0-2 0,5 10-2 16,0 0 1-16,5 16 2 16,-5-1 1-16,12 21 3 15,-1-5 2-15,12 20 2 16,-5-5-4-16,16 41 2 16,-5-10-9-16,11 26-2 15,-5-11-3-15,5 5 1 16,-6-15-4-16,18-5-2 15,-6-11-1-15,23-25 3 16,-11-5 0-16,16-31 1 16,-10 1 2-16,-1-42 3 0,-5 5-2 15,-7-45 0-15,-10 9 1 16,-7-14 2-16,-5 9-3 16,-12-9-2-16,0 9 0 15,-5 1 1-15,-1 15-25 16,-5-1-10-16,0 6-29 15,5 6-12-15,-5 9-9 16,6 10-1-16,-1 1 0 16,6 5-31-1,1 4 34-15</inkml:trace>
</inkml:ink>
</file>

<file path=ppt/ink/ink26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4.14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352 16 260 0,'0'-10'99'0,"0"10"-54"0,-6-5-20 0,6 5 31 16,-5 0-13-16,-1 0-2 16,-11 10-12-16,-1-5-6 0,-16 16-13 15,5-1 0-15,-17 6 1 0,6-1-4 16,0 6-2-16,5-6-5 16,6 6 0-16,6 0-5 15,12-1 1-15,-1-4-3 16,35 5 2-16,0-1 1 15,23 1-1-15,-11-5 4 16,11 4 0-16,-6-4 3 16,0-1 1-16,-5-4 10 15,-6 4 3-15,-6 1 6 16,-18 5 3-16,1-6-11 16,-17 6-3-16,-1-6-14 15,-11 6-3-15,6-5-46 0,-6-6-18 16,6 1-43-16,5-6-20 15,1-5-1 1</inkml:trace>
  <inkml:trace contextRef="#ctx0" brushRef="#br0" timeOffset="465">628 451 200 0,'12'-11'74'0,"-12"11"-40"0,11 0-22 0,-11 0 19 15,6 0-12-15,0 0-3 0,11-5-3 16,0 0-1-16,12 0-6 16,-6 5 7-16,6 0 4 0,0 0-7 15,-1-5-1-15,1 0-1 16,0-5 0-16,0-1-2 15,-1-4-1-15,-5 0-3 16,0-11 1-16,-5 1 0 16,-1-6 1-16,-6 5 0 15,-5 1 0-15,0 4-2 16,-18 1 1-16,7-1-2 16,-18 16-1-16,5 0 1 15,-22 15-1-15,6-4 6 16,-1 24 6-16,6-4 0 0,6 25 3 15,6-10-4-15,23 20-1 16,0-10-4-16,17 0 1 16,0-10-6-16,17-5-3 15,-6-5 3-15,12-21 3 16,-5-5-28-16,-1-15-10 16,-6 0-74-16,1-11-30 15,-1 6 18 1</inkml:trace>
</inkml:ink>
</file>

<file path=ppt/ink/ink26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5.1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21 244 0,'-6'-21'90'0,"6"21"-48"0,0 5-20 0,0-5 26 16,0 5-27-16,0 1-9 16,0 9-10-16,0 0-5 0,0 11 2 15,0-6 2-15,-6 16 4 0,6-5-15 16,-5 10-6-16,-1-11-38 15,6 1-18-15,0 0-37 16</inkml:trace>
</inkml:ink>
</file>

<file path=ppt/ink/ink26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5.4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 0 232 0,'0'10'88'0,"0"-10"-48"0,0 31-29 0,0-26 21 16,0 21-15-16,0-6-4 15,0 16-15-15,0-5-6 16,0 15-65-16,0-5-28 16,6 0 4-16,0-11 8 15</inkml:trace>
</inkml:ink>
</file>

<file path=ppt/ink/ink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2.67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52 80 164 0,'9'-17'63'0,"-9"17"-34"0,10-25-12 15,-10 25 22-15,0-8-5 16,0-1 3-16,0 1-4 16,0-1 0-16,-5 5-18 15,0 0-5-15,-4 12 1 0,-1-3-5 16,-4 16-1-16,5-5-2 16,-1 18 0-16,1-5-4 0,9 5-2 15,0-9 2-15,14 5 2 16,-5-5 6-16,20-13 6 15,-6 1 8-15,6-13 5 16,-6 0-3-16,1-8 0 16,-5-1-10-16,-10-16-3 15,1 4-6-15,-10-4-1 16,0 4-30-16,-10 4-12 16,1 4-31-16,4 1-13 15,0 3-27 1,10 9-39-16,0 0 54 15</inkml:trace>
</inkml:ink>
</file>

<file path=ppt/ink/ink27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6.3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345 0 192 0,'0'-10'74'0,"0"10"-40"0,0 0-27 0,0 0 20 15,0 5 1-15,0 0 3 16,0 11 8-16,0-6 5 16,6 21-24-16,0-6 9 0,5 42 2 15,1-11-3-15,-1 31-2 16,1-11-6-16,-1 22-2 16,1-17-8-16,-1 27-4 15,1-21-3-15,-1 15-3 16,1-15-6-16,-1 0-4 0,-5-11-32 15,0-4-12-15,0-16-35 16,-1-10-11-16,1-5-15 16,0-36-17-1,0 0 61-15</inkml:trace>
  <inkml:trace contextRef="#ctx0" brushRef="#br0" timeOffset="343">104 246 140 0,'-52'-41'52'0,"52"41"-28"0,-34-26 20 0,28 26 33 15,0-5-10-15,0 0-2 16,6 5-13-16,0 0-3 16,18-10-27-16,-7 5 9 0,24-11 6 15,-7 6-7-15,18-5-2 16,-5 0-14-16,22-1-6 16,-11 1-5-16,28 0 0 15,-11 4-20-15,6 1-8 16,-12 0-34-16,-5 5-12 0,-6 0-34 15,-12 5-13-15,-6 0-10 16</inkml:trace>
</inkml:ink>
</file>

<file path=ppt/ink/ink27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6.93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190 0 244 0,'6'-5'93'0,"-6"5"-50"0,0 46-28 0,0-36 26 16,0 21-9-16,0-6-1 16,-6 27 0-16,0-6 0 15,1 30-16-15,-1-9 4 0,0 35 2 16,0-15-9-16,1 25-4 15,-1-15-8-15,0 16-2 16,0-21-26-16,6 5-11 16,0-15-42-16,0-10-16 15,0-11-35 1</inkml:trace>
  <inkml:trace contextRef="#ctx0" brushRef="#br0" timeOffset="322">0 409 188 0,'6'-15'71'0,"-6"15"-38"0,12-5-17 0,-12 5 24 16,5 0-8-16,1 0-1 15,0 5-15-15,0 0-5 16,-1 5-7-16,1-5-3 0,6 5 0 16,-7 1-26-16,7-1-8 15,-1 0-34-15,7 0-15 16,-7-5-5-1</inkml:trace>
</inkml:ink>
</file>

<file path=ppt/ink/ink27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7.80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0 291 44 0,'-6'21'16'0,"6"-21"-8"0,12 30-10 15,-12-24 4-15,6 9 9 16,-1 0 7-16,7 16 17 15,-1-6 10-15,1 21-8 16,-1-5-2-16,7 16-14 16,-7-6-5-16,6 5-9 15,-5-10-3-15,-1-5 0 0,1-5-2 0,-1-21 1 16,1 0 15-16,-6-25 11 16,-1 0-6-16,-5-36-4 15,0 10-4-15,-11-30 0 16,5 9-4-16,-5-24-1 15,5 14-4-15,0-4-1 16,6 9-3-16,0-4-2 16,0 9 1-16,6 1 1 15,0 10-1-15,5 5-1 16,1 6 7-16,5 19 5 16,-6 1 7-16,7 20 3 15,-1 0-5-15,-6 26 0 16,1-6-4-16,-6 6 0 15,-1 0-5-15,1 4-3 16,-6-4-13-16,-6 0-5 0,1 0-54 16,-7-6-22-16,6 1-50 15</inkml:trace>
  <inkml:trace contextRef="#ctx0" brushRef="#br0" timeOffset="450">368 358 140 0,'12'5'52'0,"-12"-5"-28"0,23 5-15 0,-23-5 14 16,11 5-7-16,-5 0-1 16,11 0 4-16,-5 0 5 15,5 1-13-15,0-6 7 0,12 5 3 16,-6 0-11-16,6-5-3 15,-6 0-5-15,5-10 1 16,-5-1-2-16,1-4 2 16,-1 0-2-16,0-6 2 15,-6 1-2-15,-6-6 2 16,1 6-2-16,-12-6-1 16,0 6 3-16,-12 4 2 15,1 1 7-15,-12 10 2 16,6 0-1-16,-6 15 2 15,5 0 3-15,1 16 3 16,0-1-2-16,5 11-2 16,6-5-5-16,24 10 0 0,-7-5-3 15,24 10 2-15,-6-6-11 16,17 1-2-16,-6-10-8 16,6 0-2-16,-6-1-44 15,0-19-18-15,-5-1-59 16,-1-10-32-1,1 0 83-15</inkml:trace>
</inkml:ink>
</file>

<file path=ppt/ink/ink27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9.0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36 208 0,'0'-25'79'0,"0"25"-42"0,0-11-17 0,0 11 27 16,0 5-7-16,0-5 1 15,6 21-3-15,-6-6-2 16,6 36-19-16,-1-10 7 0,13 31 4 16,-1-11-7-16,12 26-1 0,-6-15-12 15,0 10-5-15,0-11-16 16,0 1-4-16,-6-16-51 16,0-10-20-16,-5 0-56 15,5-31-36 1,-5 1 86-16</inkml:trace>
</inkml:ink>
</file>

<file path=ppt/ink/ink27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9.4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87 196 0,'0'-5'74'0,"0"5"-40"0,-6 5-31 16,6-5 17-16,0 5-10 15,0 0-3-15,0 21-4 16,0-6 0-16,6 11-2 16,-6-6-1-16,6 11 1 0,-6-5-32 15,5 5-12-15,-5-6-44 16</inkml:trace>
  <inkml:trace contextRef="#ctx0" brushRef="#br0" timeOffset="201">196 0 156 0,'-6'36'60'0,"6"-36"-32"0,6 66-26 0,-6-55 14 15,5 29-19-15,1-4-5 16,11 26-62-16,-5-11-29 16</inkml:trace>
</inkml:ink>
</file>

<file path=ppt/ink/ink27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00.88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1174 76 60 0,'11'-25'24'0,"-11"25"-12"0,18-15-14 0,-18 15 4 16,5-6 13-16,1 1 10 15,0 0 9-15,0 0 6 16,-1 0-4-16,1 0-1 16,-6 0-9-16,0 5-4 15,0 5-12-15,0 0-4 0,-17 10 0 16,5 1 1-16,-22 9 3 15,5 1 4-15,-23 15 1 16,6 0-2-16,-17 20 2 16,11-5-2-16,-23 21 0 0,12-11-7 15,-17 6-4-15,11-11 1 16,-12 1 0-16,6-6-4 16,12-5 1-16,6-10-33 15,5-5-13-15,12-6-43 16,5-4-47-1,6-1 43-15</inkml:trace>
  <inkml:trace contextRef="#ctx0" brushRef="#br0" timeOffset="781">489 322 100 0,'6'-5'38'0,"-6"5"-20"0,0 0-23 16,0 0 6-16,0 0 5 15,0 0 6-15,0 0 18 16,0 0 8-16,0 0-2 0,0 0-1 15,0 0-14-15,0 0-3 16,-6 5-10-16,1 0-1 0,-7 10 0 16,6 1 3-16,-11 9 4 15,6-4-4-15,-12 14 2 16,0-4-5-16,-12 15 1 16,6-10-1-16,-11 15 1 15,6-5-2-15,-7 5-1 16,7-10-3-16,-1 10 1 15,7-5 0-15,-1 0 3 16,6-5-5-16,0 10-1 16,5-10 0-16,7 0 2 15,-1-5-6-15,12 0 1 16,0-6 3-16,12 1 2 0,-1-5 4 16,41-1 1-16,-6-4-3 15,29-11-1-15,-12 0 1 16,29-15 0-16,-17 0-35 15,40-11-14-15,-11 6-44 16,11 0-58 0,-18 0 41-16</inkml:trace>
</inkml:ink>
</file>

<file path=ppt/ink/ink27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1.38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52 249 116 0,'-12'-26'44'0,"1"21"-24"0,11-5 3 0,-6 5 21 15,0 0 4-15,1 0 4 16,-1 0-4-16,0-1-3 16,6 1-24-16,0 5-2 0,0 0 2 15,0 0-6-15,0 11 2 16,0 9-1-16,0 16 2 16,0 5 1-16,6 5 1 15,5 0-3-15,7 15 0 0,5 16-3 16,-6-16 1-16,0-10-4 15,12 21 1-15,-6-16-7 16,6 16-1-16,-6-16-2 16,11 0-2-16,-5-5-2 15,11-5 1-15,1-10 3 16,-1-5 1-16,-6-6 1 16,12-9 0-16,-5-1 4 15,5-25 5-15,-6 0-3 16,6-31 0-16,-12 5-2 15,1-46 0-15,5-30-2 16,-11-6-1-16,-12 5-3 0,-11 11 1 16,-6 10 0-16,-6 5 1 15,0 11 0-15,1 4 0 16,-1 16-2-16,0 10 1 16,0 10-20-16,1 5-8 15,5 11-51-15,5 5-23 16,7 9-31-16,5 6-11 15,0 6 16 1</inkml:trace>
</inkml:ink>
</file>

<file path=ppt/ink/ink27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1.82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81 317 200 0,'-6'46'77'0,"6"-46"-42"0,0-16-26 0,0 16 19 16,6 31-3-16,5 20 2 15,1 6-9-15,-6-11-3 16,11 30-8-16,0-14-3 0,23 19 0 15,-5-9-2-15,-1 15 1 16,-5-10-15-16,6-6-5 16,-7-10-26-16,-5-9-13 15,-5-6-25 1,-1-26-34-16,-6-5 40 16</inkml:trace>
  <inkml:trace contextRef="#ctx0" brushRef="#br0" timeOffset="266">18 199 132 0,'-12'-30'52'0,"12"30"-28"0,-6-47-4 15,6 42 19-15,0-10-4 16,0 0 2-16,12-6-6 16,-1 1 1-16,18-1-18 15,-6 6 5-15,29 10 4 0,28 5-1 16,-11 10 1-16,-11 5 1 15,-12 16 2-15,-12 0-5 16,-16-6-1-16,-1-4-9 16,-17 4-4-16,0-4-11 0,-12-1-3 15,-22 11-47-15,-6 10-21 16,5 10-37 0,12-5-53-16,6-10 52 15</inkml:trace>
</inkml:ink>
</file>

<file path=ppt/ink/ink27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2.6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138 1151 140 0,'12'20'55'0,"-12"-20"-30"0,5-15 12 16,-5 15 30-16,0-11-7 15,-5 1-2-15,-1 5-14 16,6 0-4-16,-6 0-23 16,-5-5 5-16,-1 10 2 0,1 0-6 0,-7 5 0 15,7 0-11-15,-1 15-2 16,1-4-3-16,-1 19 1 16,1-4-2-16,-1 5 2 15,6-5 0-15,1 15 3 16,-1-11 1-16,6 6 3 15,0-5-3-15,6-5-2 16,-1-1 0-16,13-9-1 16,-7-1-2-16,7-9-2 15,-1-1 1-15,6-10 1 16,-6 0-19-16,0-31-8 16,1 6-40-16,5-21-16 15,-6 10-33-15,6-10-11 16,-6 5 18-1</inkml:trace>
  <inkml:trace contextRef="#ctx0" brushRef="#br0" timeOffset="301">167 26 220 0,'0'-26'82'0,"-6"21"-44"0,6 5-16 16,0 0 37-16,0 26-22 15,0 20-12-15,6 10-9 16,0 31-10-16,-1 36 7 0,1-31 6 16,0-16-8-16,0 32-3 15,-1-16-5-15,18 30-3 16,-5-14-21-16,5-6-11 15,0-15-26-15,0-5-11 16,-6-11-34 0,6-14-34-16,-6-11 55 15</inkml:trace>
</inkml:ink>
</file>

<file path=ppt/ink/ink27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3.5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87 946 212 0,'0'-5'79'0,"0"5"-42"0,0-5-10 16,0 5 27-16,-5 0-2 0,5 0 4 15,-6 0-14-15,0 0-3 16,0-5-22-16,1 5 1 0,-1 0 0 16,0 0-8-16,0 5-3 15,1 0-2-15,-1 5 1 16,0 0 3-16,0 16 5 15,1-6-8-15,-1 11-1 16,0-5-1-16,6 14 0 16,0-9-2-16,6 0 1 15,0-6 0-15,-1 1 1 16,1-6-2-16,6-9-2 16,-7-1 1-16,13-20-1 15,-7 5 0-15,1-21 0 16,-1 6-3-16,1-11 0 15,-1 5-1-15,-5 6 3 16,0-1 0-16,0 6 1 0,-1 5-3 16,-5 20 0-16,0 0-1 15,0 16 0-15,0-1 5 16,0 11 1-16,0-5-11 0,6 10-7 16,0-5-18-1,0-1-8-15,-1-4-18 16,1-5-7-16,0-6-22 15,5-10-6-15,-5-5-13 16</inkml:trace>
  <inkml:trace contextRef="#ctx0" brushRef="#br0" timeOffset="316">295 61 168 0,'0'-35'66'0,"0"24"-36"0,0-4 7 0,0 15 30 16,0 0-13-16,0 5-4 15,11 11-9-15,1 9-4 16,16 16-20-16,-5 5 7 0,6 31 6 16,6 20-7-16,-12-26-4 15,-6-9-8-15,6 25-3 16,-6-16-4-16,6 26-1 15,-6-10-3-15,6 0-1 16,-5-10-17-16,-1 0-8 0,0-11-22 16,-5-5-9-16,-1-9-25 15,-5-11-9-15,0-11-13 16,-1-9-25 0,1-6 51-16</inkml:trace>
  <inkml:trace contextRef="#ctx0" brushRef="#br0" timeOffset="579">450 1074 280 0,'-17'5'107'0,"17"-5"-58"0,0 10-15 0,0-5 36 16,5-10-12-16,1 5-4 15,11-5-11-15,1 0-4 16,16 0-22-16,-5 0-8 0,5-6-4 15,12-4-3-15,-17 5 1 16,-6 0-40-16,0-1-14 16,12 1-41-16,-12 5-17 15,-6 0-30 1,6 0-35-16,-6 0 74 16</inkml:trace>
  <inkml:trace contextRef="#ctx0" brushRef="#br0" timeOffset="931">950 951 184 0,'0'5'68'0,"0"-5"-36"0,6 5-9 0,-6-5 24 0,0 0-9 16,6 0 0-16,0 0-10 15,-1 0-3-15,7 0-14 16,-1 0 2-16,18 5 3 0,-6 1-2 16,6-6 2-16,-6 0-7 15,6 0-3-15,-6 0-1 16,0-6-1-16,-6 1 0 15,0-10 0-15,0 0-2 16,-5-11 1-16,-6 6-2 16,-12-6-1-16,6 0-4 15,-23 6-2-15,6 5-2 16,-12 10 0-16,6-1 11 16,-6 27 7-16,6-6 16 0,0 16 8 15,0-5-3-15,12 20 2 16,-1-6-15-16,12 12-3 15,0-12-11-15,17 6-5 16,-5-10 4-16,28-5 3 16,-5-5-28-16,16-11-11 15,-5-5-46-15,6-20-19 16,23-11-70 0</inkml:trace>
</inkml:ink>
</file>

<file path=ppt/ink/ink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3.0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33 358 132 0,'5'17'52'0,"-5"-17"-28"0,0 16-11 0,0-10 17 15,0 6 2-15,0 1 6 16,-5-5 3-16,5 1 2 15,-5-9-23-15,1 0-1 0,-6-17 2 16,5 4-1-16,1-13 0 16,-1 1-4-16,5-13 0 15,0 3 2-15,0-2 3 16,0 2-2-16,5 1 0 16,-1 5-10-16,1 3-3 15,0 5-4-15,0 4-2 16,-1 0-6-16,1 9-4 15,0-1-30-15,-1 9-13 16,1 0-37-16,0 17-14 16,0-4-12-1</inkml:trace>
  <inkml:trace contextRef="#ctx0" brushRef="#br0" timeOffset="361">217 328 168 0,'14'26'66'0,"-14"-26"-36"0,35 21-26 16,-31-17 15-16,6 4 6 16,-1 2 5-16,1-2 17 15,-6 0 9-15,-4-12-29 0,0 0-8 16,-4-18-4-16,-1 5 0 0,5-16 0 15,0 2-3-15,5-7 0 16,-1 9-9-16,6-10-2 16,-1 10 3-16,5-6 5 15,-4 6-1-15,4 4 3 16,0 4-6-16,5-1-3 16,-5 5 1-16,5 8 2 15,-5 1-15-15,5 8-6 16,0 0-38-16,0 4-16 15,-5 0-36 1,5 5-53-16,-5-1 46 16</inkml:trace>
  <inkml:trace contextRef="#ctx0" brushRef="#br0" timeOffset="766">758 179 116 0,'14'0'44'0,"-14"0"-24"0,19-4-6 16,-19 4 15-16,5 0 1 16,-1 0 2-16,6 0-9 15,-1 0-1-15,1 0-13 16,-1 0-1-16,5 0 2 0,-4 0-6 16,4-4 0-16,0 0 0 15,0-9 0-15,1 5-2 16,-6-6-2-16,-4 2 3 0,-5-1 0 15,0 0-4-15,-10 1 1 16,1 3 0-16,-5 5 2 16,4 0 8-16,-9 17 3 15,5-5 9-15,-5 13 4 16,5 0 1-16,0 9 3 16,0-4-10-16,4 3-2 15,1-3-10-15,9 4-5 16,0-5 2-16,5 1 1 15,-5-5-35-15,9 0-18 16,-4-4-18-16,14-5-6 16,-5 2-16-1,14-6-36-15,-4 1 37 16</inkml:trace>
</inkml:ink>
</file>

<file path=ppt/ink/ink28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4.97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35 264 0,'5'-30'101'0,"1"25"-54"0,-6 5-33 0,0 0 26 16,6 10 0-16,5 15 3 15,1 21 1-15,-1 11 2 16,7 9-25-16,-7 21 10 0,6 20 4 15,-5 6-13-15,5 15-4 16,0-6-11-16,1-9-5 16,-1-16-4-16,0-15-1 15,-5 0-27-15,-1-16-10 0,1-10-26 16,-7-10-11-16,1-10-41 16,-6-5-72-1</inkml:trace>
  <inkml:trace contextRef="#ctx0" brushRef="#br0" timeOffset="511">0 1099 288 0,'0'-5'107'0,"11"5"-58"0,1 0-22 0,-12 0 32 16,6 0-25-16,17 0-6 15,0-5-17-15,-6-6-7 16,6 6-3-16,0 0-1 0,-6 0 0 16,0 5-33-16,6 0-13 15,0 0-12-15,18-5-3 16,22 0 7-16,-5 0 6 16,-1 0 20-16,-5 0 10 15,-6-1 19-15,0-9 10 16,-6 5 23-16,-11 0 13 15,0-1 11-15,-18 1 4 16,1 5-3-16,-7 0 1 16,1 0-2-16,-12-5-2 15,-11-1-15-15,0 11-7 16,5 0-9-16,-11 11-2 0,6-1-6 16,-17 10 0-16,-7 16-4 15,24-10 2-15,6-1-6 16,16 11-3-16,18 0-3 15,12-11-3-15,5-9 1 16,0-16 1-16,1-11-1 16,-13-9 2-16,-5 0-13 15,0-11-6-15,-5-10-11 16,-13 5-4-16,-10-5-34 16,-7 6-15-16,-5 4-55 15,0 0-24-15,-1 1 9 16</inkml:trace>
</inkml:ink>
</file>

<file path=ppt/ink/ink28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6.29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17 118 200 0,'-18'-16'77'0,"18"16"-42"0,6-10-23 16,-6 10 19-16,0 10-16 16,0-5-6-16,0 11-5 15,0-1-4-15,0 11 1 16,0-1-1-16,6 6 2 0,-6 0-23 15,6-6-11-15,-6 1-36 16,5 9-48-16,1-4 31 16</inkml:trace>
  <inkml:trace contextRef="#ctx0" brushRef="#br0" timeOffset="217">189 0 192 0,'0'0'71'0,"0"0"-38"0,6 10-34 0,-6-5 12 0,0 11-7 16,0-1-3-16,6 21 0 15,-6-5 1-15,6 15-34 16,-1-6-16-16,1 12-28 15,0-12-13-15</inkml:trace>
</inkml:ink>
</file>

<file path=ppt/ink/ink28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45.5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4 109 316 0,'-6'-46'118'0,"6"46"-64"0,0-20-45 0,0 20 27 0,6 0-20 15,-1 0-6-15,7-11-4 16,-1 1 0-16,7 0-3 16,-7 0 3-16,6 10 3 0,1 0 6 15,5 20 3-15,-6-5-3 16,6 21-1-16,0-5-4 15,6 15-1-15,-6-5-5 16,0 15-3-16,-6-5 2 16,-6 21 0-16,1-11-10 15,-12 11-5-15,0-11-12 0,-12-10-3 16,1-10-1-16,-1-20 0 16,1-6 13-16,-1-20 7 15,1 0 9-15,-1-16 7 16,7 6 7-16,-1 0 3 15,0-1-5-15,6-4-3 16,0 4-3-16,6 1-2 16,0 0-3-16,5 5 1 15,-5 4-53-15,5-4-23 16,1 0-60 0,-1 10-48-16,1 0 76 15</inkml:trace>
</inkml:ink>
</file>

<file path=ppt/ink/ink28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45.93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0 128 328 0,'6'0'123'0,"-6"0"-66"0,0 5-47 0,0-5 30 16,0 5-11-16,0 1-2 15,6 9-13-15,-6-5-6 16,5 11-5-16,1-1-11 0,0 6-5 15,0-1-48-15,-1 1-23 16,1-1-44 0,0 1-42-16,0-11 66 15</inkml:trace>
  <inkml:trace contextRef="#ctx0" brushRef="#br0" timeOffset="171">184 0 192 0,'6'26'74'0,"-6"-26"-40"0,17 36-24 0,-17-26 20 0,6 10-18 16,0-4-6-16,5 25-46 16,-5-11-19-16,5 6-27 15,-5-5-12-15</inkml:trace>
</inkml:ink>
</file>

<file path=ppt/ink/ink28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44.94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2456 388 196 0,'11'0'74'0,"-11"0"-40"0,12-20-11 16,-12 20 24-16,6-5-9 15,-1-1-2-15,7 6-7 16,-1 0-4-16,7 0-13 16,-7 0-1-16,6-5 0 0,1 5-6 0,-1-5-1 15,-6 0-2 1,7 0 1-16,-7 0-2 0,6-5 2 16,-5 5 0-16,-1-16 1 15,1 6 0-15,-6-6 0 16,-1 1-2-16,-5-11-2 15,0 6 3-15,-5-1 0 16,5 6-4-16,-12 4 1 16,1 1 2-16,-7 10 1 15,1 0-4-15,-6 20-1 16,6-5-2-16,0 41 0 16,-1-10 14-16,13 21 7 15,-1-6-2-15,17 10 2 16,-5-9-10-16,11-6-2 15,1-5-5-15,10-10-1 0,-5-6-17 16,12-9-5-16,-6-6-33 16,23-15-14-16,-12 0-38 15,17-10-57 1,-11 5 49-16</inkml:trace>
  <inkml:trace contextRef="#ctx0" brushRef="#br0" timeOffset="-886">1714 102 236 0,'6'-10'88'0,"-6"10"-48"0,0-16-27 0,0 16 22 16,0 0-7 0,0 0 0-16,5 16 0 0,1-6 2 15,6 26-16-15,-1-6 5 0,6 32 2 16,1-11-3-16,-1 25 2 16,-6-14-2-16,7 9 0 15,-1-14-7-15,0 19-4 16,-5-4-4-16,5 10 0 15,-6-11-2-15,1 1 2 16,-1-11-37-16,-5-20-17 16,0-10-32-16,0-21-13 15,-6 0-43 1</inkml:trace>
  <inkml:trace contextRef="#ctx0" brushRef="#br0" timeOffset="-526">1708 107 252 0,'-17'-41'93'0,"17"41"-50"0,-6-5-24 16,0 5 29-16,6-5-17 15,0 0-5-15,12-6-11 16,-1 1-2-16,12 0-8 15,-5 5-1-15,5 0 2 0,0 0 1 16,11 10 1-16,-5 0-2 0,11 5 1 16,-5-5-2-16,-1 16 2 15,-5-6 2-15,-6 11 5 16,0-6 3-16,-11 11 2 16,-1-1-6-16,-11 6 0 15,0-5-8-15,-17 0-3 16,5-6-8-16,-5 1-4 15,0-6-38-15,0-5-17 16,5-4-52-16,0-1-21 16,1 0 18-1</inkml:trace>
  <inkml:trace contextRef="#ctx0" brushRef="#br0" timeOffset="-8108">374 0 316 0,'-6'0'121'0,"6"0"-66"0,0 5-47 0,0-5 27 16,0 20-16-16,0-5-1 15,0 37-1-15,0-11-2 16,0 35-7-16,0-9-3 0,6 25 1 15,0-16-3-15,11 37 0 16,-6-16-1-16,7 10-2 16,-7-20-21-16,6-5-9 15,-5-10-34-15,-1-11-11 16,1-10-18-16,-1-20-5 16,-5-6 4-16</inkml:trace>
  <inkml:trace contextRef="#ctx0" brushRef="#br0" timeOffset="-7852">11 276 316 0,'-11'10'118'0,"11"-10"-64"0,0 5-39 15,0-5 29-15,11-5 2 16,1 0 7-16,28-21-16 0,-5 6-5 15,11-1-18-15,-12 1-4 0,24-1-3 16,-7 1-3-16,30 0-3 16,-12-1-9-16,12-5-5 15,-12 6-35-15,0 0-14 16,-12 4-41-16,1 1-17 16,-7 5-20-1</inkml:trace>
  <inkml:trace contextRef="#ctx0" brushRef="#br0" timeOffset="-7522">1346 0 336 0,'6'-6'126'0,"-6"6"-68"0,-6 11-39 16,6-6 34-16,-6 5-7 16,0 0 2-16,1 36-13 15,-1-5-6-15,-6 46-17 16,7-15-5-16,-1 30-1 0,0-15-3 16,6 41 0-16,0-16 1 15,0 6 0-15,0-16-18 16,0 0-7-16,0-15-32 15,0-15-14-15,0-11-33 0,0-15-14 16,0-5-16 0,0-21-20-16,0 1 66 15</inkml:trace>
  <inkml:trace contextRef="#ctx0" brushRef="#br0" timeOffset="-7244">1121 475 244 0,'6'-31'90'0,"-6"31"-48"0,0-20-9 0,0 20 31 15,0 5-5-15,0 0 1 0,6-5-23 16,0 0-10-16,5 16-16 15,-5-1-7-15,5 0-1 0,1 1-15 16,0 4-5-16,-1-5-46 16,1 1-21-16,-1-1-45 15,1 0-48 1,-1-4 64-16</inkml:trace>
  <inkml:trace contextRef="#ctx0" brushRef="#br0" timeOffset="12070">822 1554 232 0,'-17'-15'88'16,"17"15"-48"-16,-11-11-18 0,5 11 26 0,6 0-10 15,0 0 0-15,0 0-15 16,0 0-4-16,0 11-11 15,0-1 1-15,17 10 4 0,-5-4 2 16,11 45 0-16,0-5 1 16,5 36 3-16,-5-10-9 15,6 5-3-15,-6-16-4 16,6 11-3-16,-6-10-6 16,0-1-4-16,-6-14-34 0,6-6-16 15,-6-5-22-15,1-16-7 16,-7-4 10-16,-5-11 6 15,0 1-5 1</inkml:trace>
  <inkml:trace contextRef="#ctx0" brushRef="#br0" timeOffset="12340">782 2208 160 0,'-52'-15'63'0,"52"15"-34"0,-63 5-3 0,52-5 23 0,-1 0 7 15,1 0 3 1,5 0-8-16,0 0-2 0,6 0-27 16,0 0 5-16,17-5 3 0,1 0-1 15,22 0 1-15,-6 0-11 16,18-11-4-16,-6 6-6 16,6-26-4-16,-12 6 0 15,12-22-1-15,-6 12-20 16,0 4-7-16,-6 5-30 15,0 11-14-15,-5-6-33 16,0 16-14-16,-7 0-16 16</inkml:trace>
  <inkml:trace contextRef="#ctx0" brushRef="#br0" timeOffset="12835">1323 1508 212 0,'-6'-21'82'0,"6"21"-44"0,0-35-5 0,0 29 31 16,0 1-13-16,0 5-5 16,0-5-9-16,0 0-3 15,0 5-19-15,0 0 0 0,6 15-1 16,-6 1-1-16,6 9 2 15,-1-4-4-15,24 20-1 0,-6-5-4 16,12 40 1-16,-7-9-4 16,7 14-2-16,-6-9 0 15,-1 5-1 1,-5-16 0-16,0-10 0 0,-5-5 0 16,-1-10 0-16,0-5 0 15,-11-16 2-15,0-5-3 16,-1-25 0-16,-5 5-1 15,0-36-2-15,0 5 0 16,6-26 0-16,0 11 0 16,0 15 3-16,-1 0-5 15,13 6 2-15,-1 4 2 16,6 31 1-16,-6 0 3 16,6 46 3-16,-6-5-2 0,6 20-2 15,-5-10 2-15,5 5 0 16,-6-4-32-16,0-6-15 15,0-5-51-15,1-6-20 16,-7-4-27 0</inkml:trace>
  <inkml:trace contextRef="#ctx0" brushRef="#br0" timeOffset="13339">2232 2045 192 0,'34'-16'71'0,"-34"16"-38"0,23-30-19 0,-23 30 20 0,12 0-6 15,-7 0-2-15,13 10-3 16,-1 0 0-16,6-15-13 16,-6 0 3-16,6 0 1 0,0 5-7 15,0-5-2-15,0 0-3 16,0-1 1-16,-6 1-2 15,1-10-1-15,-1 0 3 16,-6-16 2-16,1-5-2 16,-6 6 0-16,-6-1-1 15,-6 5 1-15,0 6-2 16,-5-1 2-16,-1 1-2 16,-5 5 2-16,0 4 0 0,-6 6 1 15,5 0 4-15,1 5 5 16,0 0 2-16,5 36 0 15,1-5 6-15,11 15 1 16,0-5-3-16,6 10 1 16,-1-10-9-16,13-1-4 15,-1-4-2-15,6 0 1 16,0-5-5-16,0-6-1 16,0-4-7-16,0-6 0 15,-6-5-32-15,0 0-14 16,1 1-31-16,-1-11-12 15,0 0-30 1,0-16-24-16,1 6 70 16</inkml:trace>
  <inkml:trace contextRef="#ctx0" brushRef="#br0" timeOffset="13677">2859 1866 176 0,'5'5'68'0,"-5"-5"-36"0,12 20-11 15,-12-9 25-15,6 4-4 16,-6-5 0-16,5 16-12 16,1-1-4-16,0 1-15 15,0-6 2-15,-6-4 3 0,0-1-10 16,0-5-6-16,0-5 0 16,0-35-1-16,0 4 3 0,5-25 1 15,1 5-1-15,0 0-2 16,0 15 1-16,11 0 1 15,-6 6 8-15,7 4 5 16,-1 6 10-16,17 5 5 16,-5 0-5-16,11 10-3 15,-5 0-12-15,5 30-6 16,-5 1-1-16,-1 20 0 16,-5-10-41-16,0 5-17 15,-6-10-78-15,-6-26-34 16,0 0 43-1</inkml:trace>
</inkml:ink>
</file>

<file path=ppt/ink/ink28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59.5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29 317 220 0,'-17'-10'82'0,"17"10"-44"0,-6 5-22 0,0-5 24 16,12 15-21-16,-6-5-5 15,23 21 0-15,-6-5 2 0,18 4-8 16,-7-4-2-16,18 10 0 0,-5-6-1 16,16-14 2-16,-11-6 9 15,23 0 7-15,-11 0 1 16,-6-30 1-16,-6 5-8 15,-12-37 0-15,-5 11-12 16,-12-35-3-16,-5 9 2 16,-7 1 2-16,1 10-18 15,-12 5-6-15,1 10-43 16,-1 5-15-16,0 5-29 16,6 26-54-1,0 0 44-15</inkml:trace>
</inkml:ink>
</file>

<file path=ppt/ink/ink28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9:00.0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11 172 0,'17'-5'66'0,"-17"5"-36"0,11-6 13 0,-11 6 32 15,0 0-6-15,0 0-2 16,0 0-20-16,0 0-6 0,0 6-24 16,0-1-1-16,0 20-2 0,0-4-7 15,-5 20-2-15,5-6-5 16,0 6-1-16,0-10-1 15,11 10 0-15,-5-5 2 16,17-1 0-16,-6-4 2 16,6-5 1-16,0-6-6 15,-6 1 0-15,1-6 3 16,-1 0 2-16,-5-5 11 16,-7 6 3-16,1-6-7 15,-12 10-5-15,1-4-32 16,-7 4-14-16,1 1-51 0,-1-6-21 15,0 0-35 1</inkml:trace>
</inkml:ink>
</file>

<file path=ppt/ink/ink28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9:00.53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0 325 208 0,'23'-10'79'0,"-23"10"-42"0,28-25-23 0,-28 25 20 0,12-6-8 15,-6 1-3-15,11 5 0 16,-6 0 2-16,7-5-13 15,-7 0 0-15,6 0 1 0,-5 0-7 16,5-5-1-16,0 4-3 16,1-24 1-16,-7 4 0 15,1-4 1-15,-1 4 0 16,-5 0 0-16,0 6 0 16,-6 0 0-16,0 4 4 15,-12 1 3-15,6 0 0 16,-5 4 3-16,-1 6-1 15,-5 5 2-15,0 0-2 16,0 10 0-16,5 1-1 0,1 24 0 16,-1-4 2-16,12 15 2 15,0-5 2-15,12 10 1 16,-7-5-8-16,24 0-2 16,-6-5-5-16,12-10-3 15,-1-6-7-15,18-9-1 16,-6-1-30-16,0-25-13 15,-6 0-49-15,1-21-20 16,-7 5-34 0</inkml:trace>
</inkml:ink>
</file>

<file path=ppt/ink/ink28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9:02.1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2663 168 0,'6'10'66'0,"-6"-10"-36"0,40 6-9 0,-34-6 25 15,23 0-4-15,-6 0 0 0,23-16-1 16,-6 1 1-16,17-21-23 15,-11 0 7-15,6-40 2 0,-6 9-7 16,-6-25 1-16,-5 15-7 16,-6-35-1-16,-6 20 3 15,-6-31 1-15,0 21-3 16,-5-16-1-16,-1 16-4 16,-11-10 1-16,0 15-4 15,-6-31-2-15,1 25-2 16,-7-9-3-16,6 15 1 15,1 0-1-15,-1 15 4 16,0-5 2-16,0 15 2 16,1 1 0-16,5 9-2 15,0 1-1-15,0 10-1 0,0 0 2 16,0 5-1-16,0 5 2 16,0 5-2-16,0 0 2 15,0 6-2-15,0 4 0 16,0 6-3-16,0-1 1 15,0 6-2-15,0 0-1 16,0-1 1-16,0 6-1 16,0 0 2-16,0 5 3 15,0 0 0-15,-6 5 0 16,0 0-1-16,-5 10 0 16,-1-5-5-16,-22 20-1 15,5 1 3-15,-23 20 1 16,6 0 0-16,-11-5-2 15,11-5-6-15,0 10-1 0,5-10-21 16,7-6-9-16,5-4-47 16,6-11-19-16,0-5-32 15,11-15-11-15,1 0 22 16</inkml:trace>
  <inkml:trace contextRef="#ctx0" brushRef="#br0" timeOffset="380">552 81 192 0,'0'-5'71'0,"0"5"-38"0,6 0-17 0,-6 0 24 16,0 0-6-16,0 0 1 15,11 5-7-15,1 0-3 16,5 6-13-16,0-1-1 0,18 10 2 0,-6 6-3 15,22 10 0-15,-10-6-4 16,10 11-1-16,-4-10-21 16,4 25-9-16,-5-10-60 15,6 5-25-15,-12-10-3 16</inkml:trace>
</inkml:ink>
</file>

<file path=ppt/ink/ink28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0:59.3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0 615 108 0,'5'-19'44'16,"0"15"-24"-16,-5-1-4 0,0 5 16 0,0 0-2 15,0 0 2-15,6 0-5 16,-6 0-2-16,0 9-13 15,0 6 8-15,0 4 3 0,0 9 0 16,0 5 0-16,0 10-3 16,0 14-1-16,0 5-6 15,0 0 0-15,0-1-6 16,0-4 1-16,0-5-5 16,5-9 0-16,-5-10-1 0,5-5-2 15,1-4-37-15,-1-5-15 16,0-10-25-16,1-18-9 15,4-15-12 1</inkml:trace>
  <inkml:trace contextRef="#ctx0" brushRef="#br0" timeOffset="494">128 75 136 0,'-6'-52'52'0,"6"48"-28"0,0-6-11 16,0 5 17-16,0 1-11 16,6 4-3-16,11 0 4 15,4 9 1-15,5 10-10 0,1 19 7 16,21 19 2-16,5 23 1 0,1 1 2 15,-6 9-7-15,-5 5-1 16,-6 4-1-16,1 5 2 16,-22 11-3-16,0-11 0 15,-16-9-5-15,-6-5-3 16,-10-5 0-16,6-5 1 16,-17-13 1-16,-5-1 3 15,-5-14-51-15,4-9-22 16,1-5-59-1,0-10-43-15,5-4 69 16</inkml:trace>
</inkml:ink>
</file>

<file path=ppt/ink/ink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4.1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42 4 172 0,'-5'-4'66'0,"5"4"-36"0,-4 0-20 16,-1 0 17-16,0 9-4 15,1-1 0-15,-1 9 1 16,0-5 0-16,0 9-13 15,1-4 7-15,4 4 2 0,0-4 5 0,0 8 2 16,0 0 1-16,4-4 2 16,1-4-10-16,5 0-2 15,-1-4-10-15,10-5-5 16,-5 0 0-16,5-12 2 16,-5 4-48-16,5-12-21 15,0-1-58 1,9-8-61-16,-4 4 64 15</inkml:trace>
</inkml:ink>
</file>

<file path=ppt/ink/ink29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0.87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7 531 168 0,'-10'-43'63'0,"15"34"-34"0,0-1-1 0,-5 10 27 0,0 0-28 16,0 0-9 0,0 0 3-16,0 10 3 0,0 4-12 15,0 14 6-15,0 10 5 0,0 10 3 16,0 13 2-16,0 10-4 15,0 0-1-15,0 5-6 16,0 0-2-16,0 0-5 16,0-1-1-16,0 1-8 15,0 0 0-15,0-10-1 16,0-18 2-16,0-11-12 16,0 11-6-16,0 9-33 15,0-24-16-15,0-5-37 16,0-4-13-16,0 0 6 15</inkml:trace>
  <inkml:trace contextRef="#ctx0" brushRef="#br0" timeOffset="405">537 29 236 0,'5'-19'90'0,"-5"10"-48"0,6 9-36 0,-6 0 20 0,5 9-1 16,0 15 2-16,-5 4-3 15,0 10-1-15,0 9-12 16,0 20 2-16,0 8 1 0,0 25-5 16,-5 14-1-16,0 4 2 15,-6 10 1-15,6-15-5 16,-1-4-2-16,1 0 0 16,5-5 0-16,0-9-2 15,0-14-2-15,0-10-19 16,0-10-10-16,0-9-25 15,5-9-9-15,-5-10-10 0,0-9-5 16,0-5-19 0</inkml:trace>
  <inkml:trace contextRef="#ctx0" brushRef="#br0" timeOffset="712">118 1161 304 0,'-11'-5'112'0,"6"5"-60"0,5 0-47 0,0 0 24 0,0 0 2 15,11 0 3-15,5 0-5 16,5 0-3-16,6-5-14 15,10 1-1-15,6-6 0 0,-2 1-4 16,7-1-2-16,-11 5-9 16,6 1-3-16,0-1-40 15,-7 0-19-15,-4 5-43 16,0 5-17-16,-5 0 7 16</inkml:trace>
</inkml:ink>
</file>

<file path=ppt/ink/ink29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238 86 192 0,'6'-15'71'0,"-6"11"-38"0,0-6-14 0,-6 6 21 16,6-1-5-16,-10-5 2 16,-1 1-8-16,-10-1-3 15,5 1-14-15,0 4 1 0,0 0 3 16,0 5 1-16,0 0-1 16,-6 5-2-16,7 5 1 15,-1 4-4-15,0 5-1 16,0 0-4-16,5 0-1 0,0 9-3 15,6-4 1-15,0-1-2 16,5 1 2-16,5 0-2 16,0-1-1-16,1-4-2 15,4 0-1-15,1-4 6 16,0-6 3-16,-1-4-6 16,6-5 1-16,5-5-1 15,6-9 0-15,-6 0 2 16,1-5 1-16,-1 0-4 15,0 0-1-15,-5 0-6 16,0 0 0-16,0 0 4 16,-5 5 2-16,-6 4-1 15,6 6 0-15,-6 4-1 0,1 4 0 16,-6 6 3-16,0 4 0 16,0 10 1-16,0 4 0 15,0 5 0-15,5 0 2 16,0-4-19-16,1 4-8 15,-1-5-23-15,0 1-9 16,6-6-21-16,-6-4-6 16,6-4-17-1</inkml:trace>
</inkml:ink>
</file>

<file path=ppt/ink/ink29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6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1 299 136 0,'5'35'52'0,"-10"-17"-28"0,10 1-22 16,-5-9 12-16,0-1-3 0,0 1 3 16,0-5 15-16,0-1 6 15,0-18 4-15,0-5 1 16,-5-5-3-16,5-4 0 16,0-11-9-16,5 1-5 15,0 5-7-15,1 0 0 16,-1 5 0-16,0 4-1 15,1 0-3-15,-1 4-2 16,6 1-2-16,0 5 0 16,0 0 0-16,5 4 0 15,0 1-7-15,0 0 0 16,0 4 1-16,0 0 1 16,1 5-1-16,-7 0-2 15,1 5-39-15,0 0-16 16,-6-1-37-16,0 6-12 15,1-1-22-15</inkml:trace>
</inkml:ink>
</file>

<file path=ppt/ink/ink29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2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151 876 172 0,'11'-14'66'0,"-6"4"-36"0,0 1-15 16,-5 9 18-16,0-10-1 16,-5 6 3-16,0-6 1 15,-6 6-1-15,0-1-18 0,-5 0-1 0,0 10 0 16,-1 4-2-16,1 5 0 16,0 10-2-16,0 5 2 15,0-1-7-15,6 0-2 16,-1 6 3-16,6-1 5 15,5-5-5-15,0 0-2 16,5 1-3-16,6-5 0 16,-1-5-2-16,6-1-1 15,0-3 3-15,6-6 0 16,5-9-1-16,0-9-2 16,5-10-19-16,-5-5-8 15,-1-9-19-15,-5-5-7 16,-5-9 2-16,6-15 2 0,-6-4 18 15,6-5 8 1,-6-19 15-16,0 0 4 0,0-5 1 16,0 0 2-16,-5 1 7 15,-6 9 6-15,0 13 22 16,1 6 13-16,-6 19 0 16,0 9 1-16,-6 14-9 15,1 10-4-15,-6 19-15 16,1 23-7-16,-1 24-2 15,0 29 0-15,1 4 1 16,4 10 0-16,1 9-6 16,5 0-2-16,5 0-2 15,1-9 1-15,4-5-26 16,6-5-10-16,0-19-49 0,0-13-22 16,0-20-41-1</inkml:trace>
</inkml:ink>
</file>

<file path=ppt/ink/ink29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9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335 57 168 0,'-11'-33'66'0,"6"19"-36"0,5 4-7 0,0 10 24 16</inkml:trace>
  <inkml:trace contextRef="#ctx0" brushRef="#br0" timeOffset="149">319 15 390 0,'0'23'42'16,"0"15"-23"-16,0 14 1 0,0 15 1 16,-5 18-5-16,0 14 1 15,-1 10-6-15,-4-5 1 16,4 0-5-16,1-9 1 16,0-14-7-16,5-1-3 15,-6-9-21-15,6-5-10 16,0-9-27-16,0-9-12 15,-5-10-42 1</inkml:trace>
  <inkml:trace contextRef="#ctx0" brushRef="#br0" timeOffset="713">10 900 232 0,'-10'-14'88'0,"10"9"-48"0,10 0-18 16,-4 5 26-16,4-4-16 16,27-1-4-16,6 0-14 15,5 5-6-15,0 0-5 16,0 0-3-16,-5 0 3 0,-1 5-9 0,1 0-1 16,-6 4-25-16,0 1-11 15,-5-1-5-15,6 1 2 16,-1-1 16-16,0-4 8 15,0 0 9-15,6-5 4 16,-6 0 5-16,1 0 4 16,-6-5 12-16,-6 0 4 15,-4-4 21-15,-6-1 9 16,-6 1-7-16,-15-1-1 16,-11 5-8-16,0 1-4 15,0 4 1-15,-5 0 2 0,-1 9-11 0,1 5-3 16,5 5-9-16,5 5-4 31,1 0-1-31,10-1 1 0,5 1-3 0,6-5-2 16,5-5 2-1,5-4 2-15,6-6 0 16,5-4-1-16,-6-4 3 16,1-6 2-16,0-4 0 15,-6-5 0-15,-5 0-1 16,-6 0 0-16,1 0-46 15,-6 0-22-15,1 5-51 16,-6-5-23-16,-6-9 30 16</inkml:trace>
</inkml:ink>
</file>

<file path=ppt/ink/ink29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5.9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 44 220 0,'0'-10'82'0,"0"10"-44"0,0 0-38 15,0 5 16-15,0 4-3 16,0 10 3-16,0 0 2 16,0 19 3-16,0-5-11 15,0 0 5-15,0 5 3 0,-6 0-2 0,1 0 3 16,0 0-6-16,-1 0-3 15,1-10-3-15,5-4-2 16,0-5-3-16,0-5 1 16,0-5-2-16,0-9 2 15,0-4 0-15,0-11 3 16,5-8-5-16,6-6-3 16,0-8 1-16,5-11 2 15,0 1 0-15,0-1-1 16,5 1-2-16,6 4 1 15,-1 6-1-15,-4 3 0 16,-1 11 0-16,0 4 0 16,0 5 0-16,1 9 0 15,-1 14 4-15,-5 10 1 16,0 10-1-16,-5 9-2 0,-1-1 3 16,-4 1 0-16,-6 0-1 15,0 0 1-15,0-5-4 16,0-4 0-16,0-6 1 15,0-4 2-15,0-4 1 16,5-15 1-16,6-10-5 16,-1-4-1-16,6-5 1 15,0-14 0-15,6-10 1 16,-1-4 2-16,0-1-3 16,1 6 0-16,-1 4 1 15,-5 5 0-15,0 9-3 16,0 10 2-16,-6 9-1 0,1 10-2 15,-6 9 5-15,1 10 1 16,-1 4 0-16,0 20 1 16,-5-6 0-16,0 6 1 15,-5-1-11-15,5-5-3 16,-5 1-30-16,5-5-12 16,0-10-19-16,0-4-7 15</inkml:trace>
</inkml:ink>
</file>

<file path=ppt/ink/ink29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5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205 62 148 0,'-6'-19'55'0,"12"10"-30"0,4-1-10 15,-10 5 18-15,-5 1-1 16,0-1 3-16,-1 0-2 16,1 0 0-16,0 5-18 15,-1 0 0-15,-4 5-1 0,-12 0-1 16,6 4 2-16,-5 10-4 15,0 0-1-15,-1 5-2 0,6 0 2 16,0 4-5-16,0 0-1 16,6 1-2-16,4-1-2 15,1 1 1-15,5-6-1 16,0-4-3 0,5-5 2-16,1-4 1 0,10-10 2 15,5-5-1-15,6-9-1 16,5-10-2-16,0 1-1 15,0-6-5-15,-11-4-2 16,0 0 2-16,1 5 3 16,-6 4 3-16,-6 5 1 15,1 5 3-15,-6 4 1 16,1 6-6-16,-1 18 0 16,0 5 1-16,-5 4 1 15,5 6 1-15,-5-1 0 16,6 1 0-16,-1-6 0 15,6 1 2-15,-1-5-12 16,6 0-6-16,0-5-18 16,0-5-6-16,0-4-14 15,11-10-7-15,-6 1-30 16</inkml:trace>
</inkml:ink>
</file>

<file path=ppt/ink/ink29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9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 0 224 0,'-6'9'85'0,"6"5"-46"0,6 24-39 0,-6-19 16 0,0 0-11 16,0 5-1-16,0 4-18 15,0 1-7-15,-6-1-56 16,1 1-23-16,-2-6 30 16,7-9 14-16</inkml:trace>
</inkml:ink>
</file>

<file path=ppt/ink/ink29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0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24 148 0,'0'-14'55'0,"8"9"-30"0,-2 0-32 0,-6 5 10 16,6 5-34-16,-6 0-12 15</inkml:trace>
</inkml:ink>
</file>

<file path=ppt/ink/ink29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5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33 110 156 0,'10'33'60'0,"-10"-19"-32"0,0 10-22 0,0-10 17 0,0 5-3 15,0 0 0-15,-5 0 1 16,0 0 1-16,-1 0-12 16,1-5 1-16,-6 0 2 0,6-4-1 15,5-10 1-15,-5-10-7 16,5-4-4-16,0-9-1 16,0-1 1-16,5-4-3 15,0-10 0-15,6 0 1 16,5 0 0-16,-5 5-3 15,5 4 2-15,-6 6-1 16,1 4-2-16,0 9 7 0,5 10 3 16,-6 10 5-16,1 13 4 15,-11 6-2-15,5 4 2 16,1 5-8-16,-1 0-4 16,0 0-22-16,1 4-10 15,-1-4-27-15,0 5-12 16,-5-1-37-1</inkml:trace>
</inkml:ink>
</file>

<file path=ppt/ink/ink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6.677"/>
    </inkml:context>
    <inkml:brush xml:id="br0">
      <inkml:brushProperty name="width" value="0.05" units="cm"/>
      <inkml:brushProperty name="height" value="0.05" units="cm"/>
      <inkml:brushProperty name="color" value="#ED1C24"/>
      <inkml:brushProperty name="fitToCurve" value="1"/>
    </inkml:brush>
  </inkml:definitions>
  <inkml:trace contextRef="#ctx0" brushRef="#br0">448 123 360 0,'0'-26'134'0,"0"26"-72"0,0 10-55 16,0-4 31-16,0-6-18 16,0 0-1-16,0 10 0 15,0 0 2-15,0 16-11 16,0-1 3-16,6 26 1 0,0-10 1 16,5 46 1-16,-5-15 0 15,5 40 0-15,1-20-6 0,0 31-2 16,-7-11-2-16,7 21 1 15,-6-20-4 1,5 4-2-16,-5-14 0 0,5-1-1 16,-5-15-14-16,6-10-5 15,-7-11-30-15,1-10-13 16,0-10-28-16,0-5-11 16,-1-5-16-1,1-16-49-15,0-4 51 16</inkml:trace>
  <inkml:trace contextRef="#ctx0" brushRef="#br0" timeOffset="387">34 169 380 0,'-17'-16'143'0,"17"16"-78"0,-12-15-36 16,7 15 39-16,5 0-20 16,0 0-2-16,0 0-27 15,0 0-11-15,5 0-6 0,1 0 6 0,23 0 5 16,-6 0-4-16,29 0-3 15,-12 0-3-15,17-5 0 16,-5 0-2-16,6-5 2 16,-12-1 0-16,11-4 3 15,-5 5-5-15,0-5-3 16,-6-1-28-16,11 1-10 16,-5 0-51-16,-6 4-19 15,-6 1-46 1,-5 10-54-16,-6 0 77 15</inkml:trace>
</inkml:ink>
</file>

<file path=ppt/ink/ink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4.43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90 0 212 0,'0'38'79'0,"0"-9"-42"16,5 34-15-16,-5-29 26 0,4 0 1 16,-4-1 3-16,5 22-13 15,0-9-4-15,0 30-20 16,-1-13-9-16,1 16-4 0,0-11 0 16,0-1 1-16,-1-8-30 15,1-5-12-15,0-8-48 16,-1-8-20-16,-4-4-15 15</inkml:trace>
  <inkml:trace contextRef="#ctx0" brushRef="#br0" timeOffset="171">0 849 296 0,'14'-9'112'0,"-14"9"-60"0,48-12-30 0,-44 12 33 16,11-5-22-16,-6 1-7 15,15-8-13-15,-5 3-6 16,18-8-4-16,-4 1-33 0,19-1-15 16,-9 0-116-1</inkml:trace>
</inkml:ink>
</file>

<file path=ppt/ink/ink30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95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277 8 272 0,'5'-15'104'0,"-5"20"-56"0,0-5-38 0,0 10 25 16,0 4-6-16,0 10 1 16,-5 13-6-16,-6 11-1 15,1 17-12-15,-1 20 2 0,0 10 1 16,1 4-5-16,-1-5-1 15,0 1-2-15,6-15 1 16,0-4-17-16,5-5-8 16,0-6-35-16,0-13-14 15,5-9-25-15,0-14-7 16,-5-15-11 0</inkml:trace>
  <inkml:trace contextRef="#ctx0" brushRef="#br0" timeOffset="248">42 735 228 0,'-37'-19'88'0,"32"33"-48"0,0-4 4 15,5-10 38-15,0 0-27 16,0 0-10-16,5 0-5 16,5 0-2-16,17 0-20 15,5 0 3-15,0 0 0 0,5-5-7 16,1 5-3-16,-1 0-6 15,6-5-2-15,-1 5-17 16,-5-5-7-16,1 1-45 16,-6-1-18-16,-6-5-35 0,1 15-16 15,0 0 13 1</inkml:trace>
</inkml:ink>
</file>

<file path=ppt/ink/ink30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7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91 52 212 0,'11'-5'82'0,"-6"-5"-44"0,0 1-22 0,-5 9 24 16,0-5 5-16,0 1 6 15,0-1-11-15,0 0-4 0,-5 0-20 16,0 1 3-16,-6 4 2 0,0 4-7 15,1 6-3-15,-1-1-4 16,0 5-2-16,1 16 1 16,-1-2 3-16,0 1-6 15,6-1-2-15,0 1-1 16,-1-5 0-16,6 0 0 16,0 0 0-16,6-5 0 15,-1-1 0-15,0-3 0 16,6-11 2-16,0-4-3 15,5-9 0-15,0-5-6 16,0-5-3-16,5-5-5 16,-5 0-4-16,0 1 6 0,5 3 5 15,-10 1 0-15,5 9 3 16,-16 1 3-16,5 14 1 16,-5 4 3-16,0 5 1 15,0 5-4-15,-5 6 1 16,5 3 0-16,5 1 2 15,11-1-3-15,0-4-2 16,0 1-16-16,0-7-7 16,0-3-18-16,0-6-7 15,5-9-13-15,1 0-5 16,-1-5-24 0,0-4-22-16,1-1 53 15</inkml:trace>
</inkml:ink>
</file>

<file path=ppt/ink/ink30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9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0 308 0,'-6'19'115'0,"1"28"-62"0,5-4-62 16,0-24 20-16,0 4-34 0,0 1-10 15,0 5-54-15,0-6-23 16,-5 1 19-16,5-10 11 16</inkml:trace>
</inkml:ink>
</file>

<file path=ppt/ink/ink30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0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62 184 0,'-16'-43'68'0,"16"24"-36"0,0 24-37 0,0 9 12 16,0-14-37-16,5 15-12 16,-5-1-28-16,11 5-11 15</inkml:trace>
</inkml:ink>
</file>

<file path=ppt/ink/ink30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5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57 128 0,'16'24'49'0,"-16"0"-26"0,11 4-5 16,-6-14 20-16,0 1-8 16,1 3-2-16,-1 1-3 0,-5 0-1 15,0 0-13-15,0-4 4 0,0-1 5 16,0-5 0-16,0-9 0 16,0-9-8-16,0-5-5 15,5-5-4-15,-5-5-3 16,6-5 1-16,-1-4 1 15,6 0-1-15,5 0 2 16,-6 0-2-16,6 9 2 16,-5 5-4-16,10 15 11 15,0 13 6 1,1 5 0-16,-1 15 3 16,-5 4-1-16,0 0 0 15,0 5-11-15,0 0-5 16,0-5-23-16,0-5-11 15,0 1-57-15,0-6-25 16</inkml:trace>
</inkml:ink>
</file>

<file path=ppt/ink/ink30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0.73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0 117 264 0,'0'0'101'0,"0"0"-54"0,5 0-22 0,-5 0 33 16,0-5-29-16,5 0-10 0,1 0-15 16,4 1-3-16,1-2-1 15,10 1-5-15,-5-4 1 0,0-1-38 16,0-5-16-16,-5 1-51 16,5 0-47-1,-6-11 55-15</inkml:trace>
</inkml:ink>
</file>

<file path=ppt/ink/ink30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1.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237 0 168 0,'6'-9'66'0,"-6"9"-36"0,0 0-18 0,0 0 21 0,0 0-6 15,0 0 1-15,-6 14-2 16,-4 15-1-16,-1 5-14 16,-11 9 7-16,0 9 2 0,6 11 1 15,-5 10-1-15,-1-1-8 16,-5 0-3-16,6 0-16 15,0-14-8-15,4-5-63 16,1-14-26-16,5-15-13 16</inkml:trace>
</inkml:ink>
</file>

<file path=ppt/ink/ink30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0:59.3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0 615 108 0,'5'-19'44'16,"0"15"-24"-16,-5-1-4 0,0 5 16 0,0 0-2 15,0 0 2-15,6 0-5 16,-6 0-2-16,0 9-13 15,0 6 8-15,0 4 3 0,0 9 0 16,0 5 0-16,0 10-3 16,0 14-1-16,0 5-6 15,0 0 0-15,0-1-6 16,0-4 1-16,0-5-5 16,5-9 0-16,-5-10-1 0,5-5-2 15,1-4-37-15,-1-5-15 16,0-10-25-16,1-18-9 15,4-15-12 1</inkml:trace>
  <inkml:trace contextRef="#ctx0" brushRef="#br0" timeOffset="494">128 75 136 0,'-6'-52'52'0,"6"48"-28"0,0-6-11 16,0 5 17-16,0 1-11 16,6 4-3-16,11 0 4 15,4 9 1-15,5 10-10 0,1 19 7 16,21 19 2-16,5 23 1 0,1 1 2 15,-6 9-7-15,-5 5-1 16,-6 4-1-16,1 5 2 16,-22 11-3-16,0-11 0 15,-16-9-5-15,-6-5-3 16,-10-5 0-16,6-5 1 16,-17-13 1-16,-5-1 3 15,-5-14-51-15,4-9-22 16,1-5-59-1,0-10-43-15,5-4 69 16</inkml:trace>
</inkml:ink>
</file>

<file path=ppt/ink/ink30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0.87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7 531 168 0,'-10'-43'63'0,"15"34"-34"0,0-1-1 0,-5 10 27 0,0 0-28 16,0 0-9 0,0 0 3-16,0 10 3 0,0 4-12 15,0 14 6-15,0 10 5 0,0 10 3 16,0 13 2-16,0 10-4 15,0 0-1-15,0 5-6 16,0 0-2-16,0 0-5 16,0-1-1-16,0 1-8 15,0 0 0-15,0-10-1 16,0-18 2-16,0-11-12 16,0 11-6-16,0 9-33 15,0-24-16-15,0-5-37 16,0-4-13-16,0 0 6 15</inkml:trace>
  <inkml:trace contextRef="#ctx0" brushRef="#br0" timeOffset="405">537 29 236 0,'5'-19'90'0,"-5"10"-48"0,6 9-36 0,-6 0 20 0,5 9-1 16,0 15 2-16,-5 4-3 15,0 10-1-15,0 9-12 16,0 20 2-16,0 8 1 0,0 25-5 16,-5 14-1-16,0 4 2 15,-6 10 1-15,6-15-5 16,-1-4-2-16,1 0 0 16,5-5 0-16,0-9-2 15,0-14-2-15,0-10-19 16,0-10-10-16,0-9-25 15,5-9-9-15,-5-10-10 0,0-9-5 16,0-5-19 0</inkml:trace>
  <inkml:trace contextRef="#ctx0" brushRef="#br0" timeOffset="712">118 1161 304 0,'-11'-5'112'0,"6"5"-60"0,5 0-47 0,0 0 24 0,0 0 2 15,11 0 3-15,5 0-5 16,5 0-3-16,6-5-14 15,10 1-1-15,6-6 0 0,-2 1-4 16,7-1-2-16,-11 5-9 16,6 1-3-16,0-1-40 15,-7 0-19-15,-4 5-43 16,0 5-17-16,-5 0 7 16</inkml:trace>
</inkml:ink>
</file>

<file path=ppt/ink/ink30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238 86 192 0,'6'-15'71'0,"-6"11"-38"0,0-6-14 0,-6 6 21 16,6-1-5-16,-10-5 2 16,-1 1-8-16,-10-1-3 15,5 1-14-15,0 4 1 0,0 0 3 16,0 5 1-16,0 0-1 16,-6 5-2-16,7 5 1 15,-1 4-4-15,0 5-1 16,0 0-4-16,5 0-1 0,0 9-3 15,6-4 1-15,0-1-2 16,5 1 2-16,5 0-2 16,0-1-1-16,1-4-2 15,4 0-1-15,1-4 6 16,0-6 3-16,-1-4-6 16,6-5 1-16,5-5-1 15,6-9 0-15,-6 0 2 16,1-5 1-16,-1 0-4 15,0 0-1-15,-5 0-6 16,0 0 0-16,0 0 4 16,-5 5 2-16,-6 4-1 15,6 6 0-15,-6 4-1 0,1 4 0 16,-6 6 3-16,0 4 0 16,0 10 1-16,0 4 0 15,0 5 0-15,5 0 2 16,0-4-19-16,1 4-8 15,-1-5-23-15,0 1-9 16,6-6-21-16,-6-4-6 16,6-4-17-1</inkml:trace>
</inkml:ink>
</file>

<file path=ppt/ink/ink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5.6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330 844 256 0,'-10'-25'96'0,"1"12"-52"0,-1 1-32 0,5 8 26 16,1-1-2-16,-10 1 0 15,-5 4-6-15,-5 4-4 16,-4 5-14-16,-5 8-1 0,-5 4 2 16,-5-5 2-16,6 14 0 15,8 8-7-15,10 4-3 16,5 8-3-16,28 0 1 16,5-3 0-16,5-10 1 15,9-3-2-15,0-9-2 16,0-4 1-16,5-12-1 15,-5-9 0-15,-9-9 2 0,-1-8-14 16,-4-12-7-16,-5-9-30 16,-4-8-11-16,9-9-11 15,-10-3-4-15,0-5 13 16,1-17 5-16,-5-8 28 16,-1-9 15-16,1-4 7 15,0-4 2-15,-5 17 23 16,5-4 13-16,-5 16 8 15,0 9 4-15,0 16 3 16,0 9 3-16,0 13 2 16,-5 37 17-16,0 22-23 15,5 20-12-15,0 30-9 16,0 29-10-16,0 5-4 16,0 3-5-16,5 1-4 15,0-5-20-15,-1-8-8 16,6-4-43-16,-1-17-18 15,1-13-53 1</inkml:trace>
</inkml:ink>
</file>

<file path=ppt/ink/ink3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6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1 299 136 0,'5'35'52'0,"-10"-17"-28"0,10 1-22 16,-5-9 12-16,0-1-3 0,0 1 3 16,0-5 15-16,0-1 6 15,0-18 4-15,0-5 1 16,-5-5-3-16,5-4 0 16,0-11-9-16,5 1-5 15,0 5-7-15,1 0 0 16,-1 5 0-16,0 4-1 15,1 0-3-15,-1 4-2 16,6 1-2-16,0 5 0 16,0 0 0-16,5 4 0 15,0 1-7-15,0 0 0 16,0 4 1-16,0 0 1 16,1 5-1-16,-7 0-2 15,1 5-39-15,0 0-16 16,-6-1-37-16,0 6-12 15,1-1-22-15</inkml:trace>
</inkml:ink>
</file>

<file path=ppt/ink/ink3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2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151 876 172 0,'11'-14'66'0,"-6"4"-36"0,0 1-15 16,-5 9 18-16,0-10-1 16,-5 6 3-16,0-6 1 15,-6 6-1-15,0-1-18 0,-5 0-1 0,0 10 0 16,-1 4-2-16,1 5 0 16,0 10-2-16,0 5 2 15,0-1-7-15,6 0-2 16,-1 6 3-16,6-1 5 15,5-5-5-15,0 0-2 16,5 1-3-16,6-5 0 16,-1-5-2-16,6-1-1 15,0-3 3-15,6-6 0 16,5-9-1-16,0-9-2 16,5-10-19-16,-5-5-8 15,-1-9-19-15,-5-5-7 16,-5-9 2-16,6-15 2 0,-6-4 18 15,6-5 8 1,-6-19 15-16,0 0 4 0,0-5 1 16,0 0 2-16,-5 1 7 15,-6 9 6-15,0 13 22 16,1 6 13-16,-6 19 0 16,0 9 1-16,-6 14-9 15,1 10-4-15,-6 19-15 16,1 23-7-16,-1 24-2 15,0 29 0-15,1 4 1 16,4 10 0-16,1 9-6 16,5 0-2-16,5 0-2 15,1-9 1-15,4-5-26 16,6-5-10-16,0-19-49 0,0-13-22 16,0-20-41-1</inkml:trace>
</inkml:ink>
</file>

<file path=ppt/ink/ink3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9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335 57 168 0,'-11'-33'66'0,"6"19"-36"0,5 4-7 0,0 10 24 16</inkml:trace>
  <inkml:trace contextRef="#ctx0" brushRef="#br0" timeOffset="149">319 15 390 0,'0'23'42'16,"0"15"-23"-16,0 14 1 0,0 15 1 16,-5 18-5-16,0 14 1 15,-1 10-6-15,-4-5 1 16,4 0-5-16,1-9 1 16,0-14-7-16,5-1-3 15,-6-9-21-15,6-5-10 16,0-9-27-16,0-9-12 15,-5-10-42 1</inkml:trace>
  <inkml:trace contextRef="#ctx0" brushRef="#br0" timeOffset="713">10 900 232 0,'-10'-14'88'0,"10"9"-48"0,10 0-18 16,-4 5 26-16,4-4-16 16,27-1-4-16,6 0-14 15,5 5-6-15,0 0-5 16,0 0-3-16,-5 0 3 0,-1 5-9 0,1 0-1 16,-6 4-25-16,0 1-11 15,-5-1-5-15,6 1 2 16,-1-1 16-16,0-4 8 15,0 0 9-15,6-5 4 16,-6 0 5-16,1 0 4 16,-6-5 12-16,-6 0 4 15,-4-4 21-15,-6-1 9 16,-6 1-7-16,-15-1-1 16,-11 5-8-16,0 1-4 15,0 4 1-15,-5 0 2 0,-1 9-11 0,1 5-3 16,5 5-9-16,5 5-4 31,1 0-1-31,10-1 1 0,5 1-3 0,6-5-2 16,5-5 2-1,5-4 2-15,6-6 0 16,5-4-1-16,-6-4 3 16,1-6 2-16,0-4 0 15,-6-5 0-15,-5 0-1 16,-6 0 0-16,1 0-46 15,-6 0-22-15,1 5-51 16,-6-5-23-16,-6-9 30 16</inkml:trace>
</inkml:ink>
</file>

<file path=ppt/ink/ink3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5.9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 44 220 0,'0'-10'82'0,"0"10"-44"0,0 0-38 15,0 5 16-15,0 4-3 16,0 10 3-16,0 0 2 16,0 19 3-16,0-5-11 15,0 0 5-15,0 5 3 0,-6 0-2 0,1 0 3 16,0 0-6-16,-1 0-3 15,1-10-3-15,5-4-2 16,0-5-3-16,0-5 1 16,0-5-2-16,0-9 2 15,0-4 0-15,0-11 3 16,5-8-5-16,6-6-3 16,0-8 1-16,5-11 2 15,0 1 0-15,0-1-1 16,5 1-2-16,6 4 1 15,-1 6-1-15,-4 3 0 16,-1 11 0-16,0 4 0 16,0 5 0-16,1 9 0 15,-1 14 4-15,-5 10 1 16,0 10-1-16,-5 9-2 0,-1-1 3 16,-4 1 0-16,-6 0-1 15,0 0 1-15,0-5-4 16,0-4 0-16,0-6 1 15,0-4 2-15,0-4 1 16,5-15 1-16,6-10-5 16,-1-4-1-16,6-5 1 15,0-14 0-15,6-10 1 16,-1-4 2-16,0-1-3 16,1 6 0-16,-1 4 1 15,-5 5 0-15,0 9-3 16,0 10 2-16,-6 9-1 0,1 10-2 15,-6 9 5-15,1 10 1 16,-1 4 0-16,0 20 1 16,-5-6 0-16,0 6 1 15,-5-1-11-15,5-5-3 16,-5 1-30-16,5-5-12 16,0-10-19-16,0-4-7 15</inkml:trace>
</inkml:ink>
</file>

<file path=ppt/ink/ink3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5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205 62 148 0,'-6'-19'55'0,"12"10"-30"0,4-1-10 15,-10 5 18-15,-5 1-1 16,0-1 3-16,-1 0-2 16,1 0 0-16,0 5-18 15,-1 0 0-15,-4 5-1 0,-12 0-1 16,6 4 2-16,-5 10-4 15,0 0-1-15,-1 5-2 0,6 0 2 16,0 4-5-16,0 0-1 16,6 1-2-16,4-1-2 15,1 1 1-15,5-6-1 16,0-4-3 0,5-5 2-16,1-4 1 0,10-10 2 15,5-5-1-15,6-9-1 16,5-10-2-16,0 1-1 15,0-6-5-15,-11-4-2 16,0 0 2-16,1 5 3 16,-6 4 3-16,-6 5 1 15,1 5 3-15,-6 4 1 16,1 6-6-16,-1 18 0 16,0 5 1-16,-5 4 1 15,5 6 1-15,-5-1 0 16,6 1 0-16,-1-6 0 15,6 1 2-15,-1-5-12 16,6 0-6-16,0-5-18 16,0-5-6-16,0-4-14 15,11-10-7-15,-6 1-30 16</inkml:trace>
</inkml:ink>
</file>

<file path=ppt/ink/ink3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9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 0 224 0,'-6'9'85'0,"6"5"-46"0,6 24-39 0,-6-19 16 0,0 0-11 16,0 5-1-16,0 4-18 15,0 1-7-15,-6-1-56 16,1 1-23-16,-2-6 30 16,7-9 14-16</inkml:trace>
</inkml:ink>
</file>

<file path=ppt/ink/ink3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0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24 148 0,'0'-14'55'0,"8"9"-30"0,-2 0-32 0,-6 5 10 16,6 5-34-16,-6 0-12 15</inkml:trace>
</inkml:ink>
</file>

<file path=ppt/ink/ink3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5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33 110 156 0,'10'33'60'0,"-10"-19"-32"0,0 10-22 0,0-10 17 0,0 5-3 15,0 0 0-15,-5 0 1 16,0 0 1-16,-1 0-12 16,1-5 1-16,-6 0 2 0,6-4-1 15,5-10 1-15,-5-10-7 16,5-4-4-16,0-9-1 16,0-1 1-16,5-4-3 15,0-10 0-15,6 0 1 16,5 0 0-16,-5 5-3 15,5 4 2-15,-6 6-1 16,1 4-2-16,0 9 7 0,5 10 3 16,-6 10 5-16,1 13 4 15,-11 6-2-15,5 4 2 16,1 5-8-16,-1 0-4 16,0 0-22-16,1 4-10 15,-1-4-27-15,0 5-12 16,-5-1-37-1</inkml:trace>
</inkml:ink>
</file>

<file path=ppt/ink/ink3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95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277 8 272 0,'5'-15'104'0,"-5"20"-56"0,0-5-38 0,0 10 25 16,0 4-6-16,0 10 1 16,-5 13-6-16,-6 11-1 15,1 17-12-15,-1 20 2 0,0 10 1 16,1 4-5-16,-1-5-1 15,0 1-2-15,6-15 1 16,0-4-17-16,5-5-8 16,0-6-35-16,0-13-14 15,5-9-25-15,0-14-7 16,-5-15-11 0</inkml:trace>
  <inkml:trace contextRef="#ctx0" brushRef="#br0" timeOffset="248">42 735 228 0,'-37'-19'88'0,"32"33"-48"0,0-4 4 15,5-10 38-15,0 0-27 16,0 0-10-16,5 0-5 16,5 0-2-16,17 0-20 15,5 0 3-15,0 0 0 0,5-5-7 16,1 5-3-16,-1 0-6 15,6-5-2-15,-1 5-17 16,-5-5-7-16,1 1-45 16,-6-1-18-16,-6-5-35 0,1 15-16 15,0 0 13 1</inkml:trace>
</inkml:ink>
</file>

<file path=ppt/ink/ink3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7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91 52 212 0,'11'-5'82'0,"-6"-5"-44"0,0 1-22 0,-5 9 24 16,0-5 5-16,0 1 6 15,0-1-11-15,0 0-4 0,-5 0-20 16,0 1 3-16,-6 4 2 0,0 4-7 15,1 6-3-15,-1-1-4 16,0 5-2-16,1 16 1 16,-1-2 3-16,0 1-6 15,6-1-2-15,0 1-1 16,-1-5 0-16,6 0 0 16,0 0 0-16,6-5 0 15,-1-1 0-15,0-3 0 16,6-11 2-16,0-4-3 15,5-9 0-15,0-5-6 16,0-5-3-16,5-5-5 16,-5 0-4-16,0 1 6 0,5 3 5 15,-10 1 0-15,5 9 3 16,-16 1 3-16,5 14 1 16,-5 4 3-16,0 5 1 15,0 5-4-15,-5 6 1 16,5 3 0-16,5 1 2 15,11-1-3-15,0-4-2 16,0 1-16-16,0-7-7 16,0-3-18-16,0-6-7 15,5-9-13-15,1 0-5 16,-1-5-24 0,0-4-22-16,1-1 53 15</inkml:trace>
</inkml:ink>
</file>

<file path=ppt/ink/ink3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6.2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0 982 212 0,'-5'-4'79'0,"10"8"-42"0,-5-4-19 16,0 5 23-16,5-5-6 16,4 4 0-16,5 0-12 15,1 0-1-15,-1 5-13 16,5-1-1-16,0-4 2 0,-5 0-8 15,9-8-1-15,-4 0 3 16,0-4 2-16,0-5 0 16,0-4-1-16,-5-4-6 0,0-4-1 15,-5 0 1-15,0 0 0 16,-4 4 1-16,-5 4 0 16,-5 4 2-16,-4 5 1 15,-4 8-1-15,-6 8-2 16,-10 13 7-16,1 4 5 15,-10 1 11-15,15 7 6 16,-6 9-2-16,6 4-2 16,8 5-2-16,6-5-3 15,9 0-10-15,9-8-4 16,6-4-4-16,8-5-2 16,6-4-2-16,4-8 1 15,-10 0-23-15,10-9-10 16,0-12-39-16,-1-4-19 15,-3-5-55-15,9-4-42 16,4-4 83-16</inkml:trace>
  <inkml:trace contextRef="#ctx0" brushRef="#br0" timeOffset="479">708 1092 216 0,'5'29'82'0,"-5"-8"-44"0,8 4-29 0,-3-8 22 15,4 0-10-15,-4 0-2 16,4-5-5-16,1 1 1 15,-6-5-8-15,-4-4 5 0,0-12 1 16,-4-13-4-16,-1-13-3 16,-9-8-3-16,-5-8 0 15,-8-17-2-15,-16-13 2 16,1-8-4-16,13-5 0 16,-4-3-1-16,10 16-2 15,-1 0 9-15,10 13 6 0,4 4 4 16,6 4 3-16,4 9 1 15,4 4 1-15,10-1-7 16,10 5 0-16,4 9-10 16,5-1-4-16,1 9 2 15,13 4 1-15,-5 8 0 16,0 1 1-16,-9 8-18 16,5 4-6-16,-10 21-37 15,0 0-14-15,-4 0-32 16,-5 4-51-1,0 4 43-15</inkml:trace>
  <inkml:trace contextRef="#ctx0" brushRef="#br0" timeOffset="725">377 873 284 0,'-24'21'107'0,"24"-12"-58"0,5-1-20 0,0-4 36 16,9 0-15-16,5 1-4 16,14-1-18-16,10-4-5 15,4-4-13-15,5-1-4 0,-5 1-2 16,5 0-7-16,-9 0 0 16,-7 0-45-16,-7-5-18 15,8 1-51-15,-8 4-18 16,4-5 9-1</inkml:trace>
  <inkml:trace contextRef="#ctx0" brushRef="#br0" timeOffset="1305">1306 898 192 0,'0'-8'74'0,"-5"4"-40"0,5-5-11 0,0 5 24 15,0 0-9-15,0 0 0 16,-5 0-1-16,-4-5-2 15,-1 1-18-15,-8 4 7 0,-1-1 4 16,-5 5-2-16,6 5-1 16,-1 3-9-16,0 5-5 15,0 3-4-15,-4 1 0 16,9 0-6-16,4 0-1 16,10 8 2-16,0-4 1 15,0 0-4-15,5 0-1 0,4 0-2 16,6-4 0-1,13-9 3-15,-4-8 0 0,4-8 3 16,-1-9 1-16,2-8-21 16,-11-9-10-16,11 1-2 15,-10-1 1-15,0 0 16 16,-5 9 7-16,-5 4 7 16,1 4 2-16,-6 5-4 15,1 20 6 1,0 13 1-16,-5 9 1 15,0 3 1-15,0 5-4 16,-5 8-1-16,5 0-14 16,0 1-8-16,0-5-34 15,5-5-16-15,0-7-33 16,4-5-50 0,5-8 46-16</inkml:trace>
  <inkml:trace contextRef="#ctx0" brushRef="#br0" timeOffset="1725">1646 932 204 0,'0'-4'77'0,"0"4"-42"0,0-4-6 16,0 4 28-16,0 0-14 15,0 0-4-15,0 0-17 16,-5 8-4-16,1 0-10 16,-6 13 6-16,10 5 3 0,10-1-5 15,-6 8 1-15,6 1 3 16,4-5 4-16,5-3-6 15,8-10-3-15,11-11 2 16,-10-14 4-16,10-16 2 16,-10 0 3-16,-4-5-10 15,-10-3-2-15,-4-5-4 16,-1 0 1-16,-4 5-11 16,0 3-4-16,-1 5-32 15,1 4-13-15,0 4-44 0,-5 5-16 16,4 7-37-1</inkml:trace>
</inkml:ink>
</file>

<file path=ppt/ink/ink3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9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0 308 0,'-6'19'115'0,"1"28"-62"0,5-4-62 16,0-24 20-16,0 4-34 0,0 1-10 15,0 5-54-15,0-6-23 16,-5 1 19-16,5-10 11 16</inkml:trace>
</inkml:ink>
</file>

<file path=ppt/ink/ink3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0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62 184 0,'-16'-43'68'0,"16"24"-36"0,0 24-37 0,0 9 12 16,0-14-37-16,5 15-12 16,-5-1-28-16,11 5-11 15</inkml:trace>
</inkml:ink>
</file>

<file path=ppt/ink/ink3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5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57 128 0,'16'24'49'0,"-16"0"-26"0,11 4-5 16,-6-14 20-16,0 1-8 16,1 3-2-16,-1 1-3 0,-5 0-1 15,0 0-13-15,0-4 4 0,0-1 5 16,0-5 0-16,0-9 0 16,0-9-8-16,0-5-5 15,5-5-4-15,-5-5-3 16,6-5 1-16,-1-4 1 15,6 0-1-15,5 0 2 16,-6 0-2-16,6 9 2 16,-5 5-4-16,10 15 11 15,0 13 6 1,1 5 0-16,-1 15 3 16,-5 4-1-16,0 0 0 15,0 5-11-15,0 0-5 16,0-5-23-16,0-5-11 15,0 1-57-15,0-6-25 16</inkml:trace>
</inkml:ink>
</file>

<file path=ppt/ink/ink3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0.73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0 117 264 0,'0'0'101'0,"0"0"-54"0,5 0-22 0,-5 0 33 16,0-5-29-16,5 0-10 0,1 0-15 16,4 1-3-16,1-2-1 15,10 1-5-15,-5-4 1 0,0-1-38 16,0-5-16-16,-5 1-51 16,5 0-47-1,-6-11 55-15</inkml:trace>
</inkml:ink>
</file>

<file path=ppt/ink/ink3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1.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237 0 168 0,'6'-9'66'0,"-6"9"-36"0,0 0-18 0,0 0 21 0,0 0-6 15,0 0 1-15,-6 14-2 16,-4 15-1-16,-1 5-14 16,-11 9 7-16,0 9 2 0,6 11 1 15,-5 10-1-15,-1-1-8 16,-5 0-3-16,6 0-16 15,0-14-8-15,4-5-63 16,1-14-26-16,5-15-13 16</inkml:trace>
</inkml:ink>
</file>

<file path=ppt/ink/ink3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1.0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6 174 160 0,'-5'0'60'15,"0"-10"-32"-15,5 1-9 0,5 9 23 0,0-10-6 16,1 1-1-16,4-1 0 16,6-4 1-16,0 0-20 15,0 0 4-15,-1-1 3 0,1 1-6 16,0-5 1-16,-5 10-9 16,0-5-3-16,-1 4-1 15,1 5-1-15,0 5-2 16,5 10 1-16,0 4-4 0,0 0 0 15,-7 5 1 1,7 5 2-16,-5 4-1 0,-1 10-1 16,1 10 3-1,0 4 0-15,-6 0-1 0,0 0-2 16,-5 5 3-16,0-1 2 16,-5 11-7-16,0-1 0 15,-6 5 2-15,0-5 2 16,1-4-3-16,-1-5-1 15,1-5-2-15,-1-5 3 16,1-9-7-16,0-10-2 16,-6-13-5-1,0-15-4-15,0-10 2 16,-6-13 4-16,1-11 4 16,5-4 0-16,5-9 3 15,6 9 4-15,5 5 1 0,0 5 5 16,0 4 2-16,5 5 0 15,6 5 1-15,0 4 0 16,5 6 3-16,0 4-7 16,-6 14-2-16,1 0-8 15,0 0-3-15,-1 5-34 16,1 0-16-16,0 0-51 16,5-5-35-1,-1-4 64-15</inkml:trace>
</inkml:ink>
</file>

<file path=ppt/ink/ink3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1.56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62 192 0,'-11'-38'74'0,"11"24"-40"16,11 4-9-16,-11 10 27 0,5 0-17 16,11 5-7-16,11 9-4 15,5 5-1-15,6 14-12 16,5 15 4-16,-6 32 3 0,5 15 3 16,1 19 2-16,-5-6-1 15,-6 16-2-15,-5-1-4 16,-11 5-2-16,-11-5-6 15,-5 0 0-15,-10-14-3 16,-1-10 2-16,-5-9-17 16,-5-9-8-16,-6-15-60 0,-6-9-26 15,-4-5-52 1</inkml:trace>
</inkml:ink>
</file>

<file path=ppt/ink/ink3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2.87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1 237 176 0,'-5'-48'68'0,"5"20"-36"0,5-19-2 0,-5 28 26 0,0 0-17 16,0 0-5-16,6 0-7 16,-6 0-2-16,0 5-14 15,5 9-2-15,0 5-2 0,1 5 3 16,-1 14 4-16,0 14-4 15,11 9 2-15,6 30-1 16,4 17 3-16,0 30-5 16,-5 13-3-16,0 11-1 15,-5-20-1-15,0-5-5 16,6-4 1-16,-1-20-2 0,0-13 0 16,1-15 2-16,-1-18 2 15,-1-30 3-15,7-32 4 16,0-14 0-16,-1-24 2 15,-4-15-4-15,-1-32-2 16,0-19 0-16,-5-10 1 16,0 9-5-16,0 10-1 15,-1 24-2-15,-4 14 0 16,-1 0-20-16,1 14-8 16,0 10-40-16,-1 9-15 15,6 5-18-15,0 9-6 16,0 10 16-1</inkml:trace>
</inkml:ink>
</file>

<file path=ppt/ink/ink3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3.4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0 244 160 0,'10'0'60'0,"-4"0"-32"0,10 0-17 0,-11 0 15 16,6 4 1-16,5 1 1 15,5 5-2-15,0-10-1 16,6 0-14-16,-1 0-2 0,-4 9-2 15,-1-9-1-15,0 0-1 16,1-5-3-16,-6-4 1 16,0-5 0-16,0-5 1 15,-6 0 0-15,1-5 0 16,-6-4-2-16,1-1 1 16,-1 1-2-16,-5 0-1 15,-5-1 1-15,-1 10 1 16,-4 5-3-16,-6 9 0 15,-6 5 1-15,1 10 2 16,-6 9-3-16,1 14 0 16,-6 5 10-16,0 0 3 0,5-1-1 15,1 1 1-15,4 5 2 16,6 4 1-16,11-4-8 16,5 0-4-16,11-10 0 15,5-5 0-15,5-4-4 16,6-5-1-16,-1-5 3 15,6-5 3-15,0-4-30 16,0-5-12-16,-5 0-27 16,-1 0-12-16,1 0-36 15</inkml:trace>
</inkml:ink>
</file>

<file path=ppt/ink/ink3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3.8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19 487 140 0,'-22'24'55'0,"22"-5"-30"0,22 9-21 0,-17-14 13 16,0 0-8-16,1 1-1 0,-1-1 9 16,0-4 6-16,1-5 32 15,-1-14-30-15,0-11 0 16,0-9-5-16,1-9-4 16,-6-4 3-16,10-1-4 15,1-14-1-15,0 0-8 16,-1-4-2-16,6 9 9 15,1 4 6-15,-1 11 1 16,6-6 3-16,-1 15-11 16,0 4-4-16,1 5-8 15,-1 5 0-15,0 4-2 16,1 10-2-16,-6 10-28 0,-1-1-12 16,1 5-28-16,0 5-12 15,0 5-35 1</inkml:trace>
  <inkml:trace contextRef="#ctx0" brushRef="#br0" timeOffset="283">863 32 260 0,'-5'43'96'0,"0"-10"-52"0,-6 43-38 0,6-38 22 0,-6 9-2 15,0 19 2-15,-10 10-13 16,-6 24-4-16,1-1-7 16,3-3-3-16,2 3 0 0,5-9-1 15,0-9 2-15,0-10-23 16,5-10-8-16,1-9-30 15,-1-9-13-15,1-10-41 16</inkml:trace>
  <inkml:trace contextRef="#ctx0" brushRef="#br0" timeOffset="682">559 274 252 0,'5'5'93'0,"-5"4"-50"0,5-4-41 15,-5 0 17-15,6 18-12 16,-1 1-4-16,6 0-2 15,-1-1 1-15,1 1-1 16,0-5-38-16,4 0-17 0,12 0-53 16</inkml:trace>
</inkml:ink>
</file>

<file path=ppt/ink/ink3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8.3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0 208 0,'0'-4'77'0,"0"4"-42"0,0 13-32 16,0-1 17-16,0 9-1 15,0 6 3-15,0 10 5 0,0 19 6 16,0 3-18-16,5 1 9 0,-1-1 6 15,-4 5-14-15,5-5-4 16,0-3-9-16,0-5-3 16,-1-9-31-16,1-4-12 15,0-12-44-15,-1-9-18 16,1-13 1 0</inkml:trace>
</inkml:ink>
</file>

<file path=ppt/ink/ink3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5.48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42 38 280 0,'11'-28'107'0,"-16"23"-58"0,5 0-44 15,0 5 22-15,0 0-2 0,0 14 2 16,0 20 1-16,0 22 2 15,0 20-16-15,0 14 3 0,0 10 3 16,0 4-11-16,0 9-5 16,0 1 0-16,-6-5-1 15,1 0-8-15,-6-10-2 16,6-13-36-16,0-15-16 16,-1-15-39-16,1-8-13 15,0-10-7 1</inkml:trace>
  <inkml:trace contextRef="#ctx0" brushRef="#br0" timeOffset="392">197 1175 168 0,'10'-19'66'0,"-4"14"-36"16,-1-9-9-16,-5 4 25 0,0 1-2 15,0-1 17 1,-5-9-19-16,-6 5-22 16,0 0-1-16,-5 9 1 0,-5 5-5 15,0 14 0-15,-1 10-9 16,7 19-4-16,-1-1-1 16,5 6-1-16,0 4-5 15,6-5 1-15,5-4 0 16,5-5 2-16,6-15-1 15,10-4 1-15,0-14 2 0,6-15 2 16,0-8-1-16,-6-6 2 16,0 0 0-16,-5-14 3 15,-5-4 1-15,-6 4 1 16,-5 0-13-16,0 5-6 16,-5 0-33-16,0 9-13 15,-1 5-37-15,6 19-67 31</inkml:trace>
</inkml:ink>
</file>

<file path=ppt/ink/ink3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6.4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6 298 124 0,'-6'24'46'0,"12"-6"-24"0,-12 6-6 0,6-10 16 16,0 10-9-16,0 0-3 16,0 4-7-16,6-4-3 15,-1-1-6-15,0-4 2 0,1-4 3 16,-6-6 6-16,0-4 5 15,0-15 3-15,5-9 3 16,-5-9-5-16,5-10-1 16,1-4 4-16,-1-11 2 15,0-3-5-15,1 4-2 16,-1-1 2-16,0 6 1 16,1 9-3-16,4 5 1 0,1 5-5 15,-1 9 1-15,-4 4-5 16,4 6 1-16,1 4-7 15,0 1-1-15,-1 4-2 16,1 0 1-16,0 9 0 16,-1-4 1-16,1-1-20 15,0 6-7-15,-1 4-28 16,6 0-10-16,-5 5-21 16,0 0-6-16,-1 0-39 15</inkml:trace>
</inkml:ink>
</file>

<file path=ppt/ink/ink33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6.88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0 280 0,'0'0'107'0,"6"-4"-58"0,-6 18-44 15,0-5 22-15,0 10-13 16,0 5-3-16,0 4-6 16,-6 5-4-16,6 5 0 15,-5 1-28-15,-2-1-9 0,1 0-77 16,1 0-51-1,5-10 70-15</inkml:trace>
</inkml:ink>
</file>

<file path=ppt/ink/ink33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7.0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 48 184 0,'-5'-25'68'0,"10"16"-36"0,12-1-37 0,-12 10 10 15,1-4-32-15,-1 4-11 16,1 0-32-16,0 4-13 16</inkml:trace>
</inkml:ink>
</file>

<file path=ppt/ink/ink33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7.3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102 270 260 0,'0'0'99'0,"-6"10"-54"0,6 18-44 0,0-9 21 16,-5 0-8-16,0 9 0 16,5 10-4-16,0 5-1 15,0 18-5-15,0 11 2 0,0-1 3 16,0 0-3-16,0 10-1 16,5-10-2-16,-5-10-3 15,0-4-15-15,0-5-7 16,0-9-42-16,0-5-16 15,0-10-32 1</inkml:trace>
  <inkml:trace contextRef="#ctx0" brushRef="#br0" timeOffset="436">461 38 232 0,'5'-28'88'0,"-5"28"-48"0,0-10-12 0,0 10 30 16,0 0-19-16,0 14-5 15,-5 15-11-15,-1 9-3 16,1 18-11-16,0 6 3 0,-6 14 4 16,0 9 3-16,6 5 1 15,5 9-7-15,0 2-3 16,0-6-3-16,0-5-2 15,0-19-6-15,0-10 1 16,0-9-27-16,5-9-11 16,1-5-30-16,-1-10-12 15,-5-9-28 1,0-5-49-16,0-4 45 16</inkml:trace>
  <inkml:trace contextRef="#ctx0" brushRef="#br0" timeOffset="841">11 849 308 0,'-10'0'115'0,"10"0"-62"0,0 5-46 0,0-1 23 16,0 6-5-16,0-1 0 15,5-4 3-15,6 4 3 16,10 1-17-16,5-5 3 0,12-5 1 15,16 0-8-15,5 0-1 16,-1-5-5-16,-4 0-1 16,5 0-3-16,-6-4-1 15,-5-1-23-15,-5 1-10 16,-5 0-35-16,-11-6-14 16,0 1-38-1,-6 5-49-15,-11-1 56 16</inkml:trace>
</inkml:ink>
</file>

<file path=ppt/ink/ink33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8.6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0 268 0,'0'4'101'0,"5"11"-54"0,2 18-48 0,-7-5 20 15,5 20 7-15,-5 18 5 16,0 19 0-16,0 19 1 16,0 19-18-16,-5 5-6 0,-2-5-3 15,2 1-3-15,-1-16-2 16,0-3-28-16,0-15-14 16,1-10-55-16,5-18-26 15,0-15 10 1</inkml:trace>
</inkml:ink>
</file>

<file path=ppt/ink/ink33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9.29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0 320 264 0,'0'-4'101'0,"6"4"-54"0,10 0-31 0,-16 0 29 15,10 0-13-15,1 0-1 16,0 0-5-16,-1 0-1 15,1 4-14-15,6-4 0 0,-1 0 2 0,0 0-5 16,5 0-2-16,6-4-1 16,-1-2 1-16,-4-4-3 15,4-9 0-15,2-4-3 16,-7-6-3-16,-5-4-5 16,-5-5-2-16,-11-9-2 15,-5 8 2-15,-6 6 4 16,-5 9 3-16,-5 10 0 15,-7 19 1-15,-4 14 11 16,5 14 5-16,-10 15 0 16,11 14 0-16,-1-1-4 15,5-4-1-15,6 1 1 0,10-6 1 16,12-5-1-16,-1-4 1 16,6-4-4-16,6-11 1 15,9-4-1-15,6-5 1 16,5-5-22-16,6-4-10 15,6-1-37-15,10-9-16 16,-1-5-52-16,2 1-21 16,-12-1 34-1</inkml:trace>
</inkml:ink>
</file>

<file path=ppt/ink/ink33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9.6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32 388 0,'-9'0'145'0,"9"0"-78"0,0 0-38 15,0 0 41-15,0 0-38 0,0 0-12 16,0 0-18-16,0 0-4 16,9 0 0-16,-9-5-30 0,7-1-11 15,-7 1-49-15,7-1-18 16,1-4-49-1</inkml:trace>
</inkml:ink>
</file>

<file path=ppt/ink/ink33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40.0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259 18 208 0,'10'-14'77'0,"-15"10"-42"0,10 4-10 15,-5 0 27-15,0 0-11 16,0 0-3-16,0 4-7 16,-5 10 0-16,0 10-17 15,-6 9 7-15,-5 15 6 0,-1 8-4 16,-10 2-1-16,-5-1-8 0,5 5-4 16,5-1-8-16,1 1-3 15,0 4-11-15,5-3-5 16,-1-7-27-16,6-3-11 15,0-6-37-15,1-9-15 16</inkml:trace>
</inkml:ink>
</file>

<file path=ppt/ink/ink33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0:59.3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0 615 108 0,'5'-19'44'16,"0"15"-24"-16,-5-1-4 0,0 5 16 0,0 0-2 15,0 0 2-15,6 0-5 16,-6 0-2-16,0 9-13 15,0 6 8-15,0 4 3 0,0 9 0 16,0 5 0-16,0 10-3 16,0 14-1-16,0 5-6 15,0 0 0-15,0-1-6 16,0-4 1-16,0-5-5 16,5-9 0-16,-5-10-1 0,5-5-2 15,1-4-37-15,-1-5-15 16,0-10-25-16,1-18-9 15,4-15-12 1</inkml:trace>
  <inkml:trace contextRef="#ctx0" brushRef="#br0" timeOffset="494">128 75 136 0,'-6'-52'52'0,"6"48"-28"0,0-6-11 16,0 5 17-16,0 1-11 16,6 4-3-16,11 0 4 15,4 9 1-15,5 10-10 0,1 19 7 16,21 19 2-16,5 23 1 0,1 1 2 15,-6 9-7-15,-5 5-1 16,-6 4-1-16,1 5 2 16,-22 11-3-16,0-11 0 15,-16-9-5-15,-6-5-3 16,-10-5 0-16,6-5 1 16,-17-13 1-16,-5-1 3 15,-5-14-51-15,4-9-22 16,1-5-59-1,0-10-43-15,5-4 69 16</inkml:trace>
</inkml:ink>
</file>

<file path=ppt/ink/ink3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8.7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 0 280 0,'-5'0'107'0,"-4"8"-58"0,9 13-42 16,0-8 26-16,0 12-6 16,5 13 4-16,4 8 7 15,10 18 3-15,-5 16-21 16,0 12 8-16,-4 1 5 0,4 4-13 16,-9-13-3-16,4-8-11 15,-4-1-2-15,0-7-9 16,-1-4-4-16,1-18-24 15,0-4-11-15,-1-9-26 0,-4-7-8 16,0-10-12-16,0-3-2 16,0-5-20-1</inkml:trace>
  <inkml:trace contextRef="#ctx0" brushRef="#br0" timeOffset="201">14 846 280 0,'-5'4'107'0,"10"-4"-58"0,0 4-22 0,-1-4 34 0,20 0-17 15,0 0-5-15,9 0-20 16,-5 0-10-16,-4 0-5 16,9 0-10-16,5 0-1 0,-10 0-65 15,0 0-27-15,5-4-54 16</inkml:trace>
</inkml:ink>
</file>

<file path=ppt/ink/ink34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0.87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7 531 168 0,'-10'-43'63'0,"15"34"-34"0,0-1-1 0,-5 10 27 0,0 0-28 16,0 0-9 0,0 0 3-16,0 10 3 0,0 4-12 15,0 14 6-15,0 10 5 0,0 10 3 16,0 13 2-16,0 10-4 15,0 0-1-15,0 5-6 16,0 0-2-16,0 0-5 16,0-1-1-16,0 1-8 15,0 0 0-15,0-10-1 16,0-18 2-16,0-11-12 16,0 11-6-16,0 9-33 15,0-24-16-15,0-5-37 16,0-4-13-16,0 0 6 15</inkml:trace>
  <inkml:trace contextRef="#ctx0" brushRef="#br0" timeOffset="405">537 29 236 0,'5'-19'90'0,"-5"10"-48"0,6 9-36 0,-6 0 20 0,5 9-1 16,0 15 2-16,-5 4-3 15,0 10-1-15,0 9-12 16,0 20 2-16,0 8 1 0,0 25-5 16,-5 14-1-16,0 4 2 15,-6 10 1-15,6-15-5 16,-1-4-2-16,1 0 0 16,5-5 0-16,0-9-2 15,0-14-2-15,0-10-19 16,0-10-10-16,0-9-25 15,5-9-9-15,-5-10-10 0,0-9-5 16,0-5-19 0</inkml:trace>
  <inkml:trace contextRef="#ctx0" brushRef="#br0" timeOffset="712">118 1161 304 0,'-11'-5'112'0,"6"5"-60"0,5 0-47 0,0 0 24 0,0 0 2 15,11 0 3-15,5 0-5 16,5 0-3-16,6-5-14 15,10 1-1-15,6-6 0 0,-2 1-4 16,7-1-2-16,-11 5-9 16,6 1-3-16,0-1-40 15,-7 0-19-15,-4 5-43 16,0 5-17-16,-5 0 7 16</inkml:trace>
</inkml:ink>
</file>

<file path=ppt/ink/ink34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238 86 192 0,'6'-15'71'0,"-6"11"-38"0,0-6-14 0,-6 6 21 16,6-1-5-16,-10-5 2 16,-1 1-8-16,-10-1-3 15,5 1-14-15,0 4 1 0,0 0 3 16,0 5 1-16,0 0-1 16,-6 5-2-16,7 5 1 15,-1 4-4-15,0 5-1 16,0 0-4-16,5 0-1 0,0 9-3 15,6-4 1-15,0-1-2 16,5 1 2-16,5 0-2 16,0-1-1-16,1-4-2 15,4 0-1-15,1-4 6 16,0-6 3-16,-1-4-6 16,6-5 1-16,5-5-1 15,6-9 0-15,-6 0 2 16,1-5 1-16,-1 0-4 15,0 0-1-15,-5 0-6 16,0 0 0-16,0 0 4 16,-5 5 2-16,-6 4-1 15,6 6 0-15,-6 4-1 0,1 4 0 16,-6 6 3-16,0 4 0 16,0 10 1-16,0 4 0 15,0 5 0-15,5 0 2 16,0-4-19-16,1 4-8 15,-1-5-23-15,0 1-9 16,6-6-21-16,-6-4-6 16,6-4-17-1</inkml:trace>
</inkml:ink>
</file>

<file path=ppt/ink/ink34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6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1 299 136 0,'5'35'52'0,"-10"-17"-28"0,10 1-22 16,-5-9 12-16,0-1-3 0,0 1 3 16,0-5 15-16,0-1 6 15,0-18 4-15,0-5 1 16,-5-5-3-16,5-4 0 16,0-11-9-16,5 1-5 15,0 5-7-15,1 0 0 16,-1 5 0-16,0 4-1 15,1 0-3-15,-1 4-2 16,6 1-2-16,0 5 0 16,0 0 0-16,5 4 0 15,0 1-7-15,0 0 0 16,0 4 1-16,0 0 1 16,1 5-1-16,-7 0-2 15,1 5-39-15,0 0-16 16,-6-1-37-16,0 6-12 15,1-1-22-15</inkml:trace>
</inkml:ink>
</file>

<file path=ppt/ink/ink34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2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151 876 172 0,'11'-14'66'0,"-6"4"-36"0,0 1-15 16,-5 9 18-16,0-10-1 16,-5 6 3-16,0-6 1 15,-6 6-1-15,0-1-18 0,-5 0-1 0,0 10 0 16,-1 4-2-16,1 5 0 16,0 10-2-16,0 5 2 15,0-1-7-15,6 0-2 16,-1 6 3-16,6-1 5 15,5-5-5-15,0 0-2 16,5 1-3-16,6-5 0 16,-1-5-2-16,6-1-1 15,0-3 3-15,6-6 0 16,5-9-1-16,0-9-2 16,5-10-19-16,-5-5-8 15,-1-9-19-15,-5-5-7 16,-5-9 2-16,6-15 2 0,-6-4 18 15,6-5 8 1,-6-19 15-16,0 0 4 0,0-5 1 16,0 0 2-16,-5 1 7 15,-6 9 6-15,0 13 22 16,1 6 13-16,-6 19 0 16,0 9 1-16,-6 14-9 15,1 10-4-15,-6 19-15 16,1 23-7-16,-1 24-2 15,0 29 0-15,1 4 1 16,4 10 0-16,1 9-6 16,5 0-2-16,5 0-2 15,1-9 1-15,4-5-26 16,6-5-10-16,0-19-49 0,0-13-22 16,0-20-41-1</inkml:trace>
</inkml:ink>
</file>

<file path=ppt/ink/ink34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9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335 57 168 0,'-11'-33'66'0,"6"19"-36"0,5 4-7 0,0 10 24 16</inkml:trace>
  <inkml:trace contextRef="#ctx0" brushRef="#br0" timeOffset="149">319 15 390 0,'0'23'42'16,"0"15"-23"-16,0 14 1 0,0 15 1 16,-5 18-5-16,0 14 1 15,-1 10-6-15,-4-5 1 16,4 0-5-16,1-9 1 16,0-14-7-16,5-1-3 15,-6-9-21-15,6-5-10 16,0-9-27-16,0-9-12 15,-5-10-42 1</inkml:trace>
  <inkml:trace contextRef="#ctx0" brushRef="#br0" timeOffset="713">10 900 232 0,'-10'-14'88'0,"10"9"-48"0,10 0-18 16,-4 5 26-16,4-4-16 16,27-1-4-16,6 0-14 15,5 5-6-15,0 0-5 16,0 0-3-16,-5 0 3 0,-1 5-9 0,1 0-1 16,-6 4-25-16,0 1-11 15,-5-1-5-15,6 1 2 16,-1-1 16-16,0-4 8 15,0 0 9-15,6-5 4 16,-6 0 5-16,1 0 4 16,-6-5 12-16,-6 0 4 15,-4-4 21-15,-6-1 9 16,-6 1-7-16,-15-1-1 16,-11 5-8-16,0 1-4 15,0 4 1-15,-5 0 2 0,-1 9-11 0,1 5-3 16,5 5-9-16,5 5-4 31,1 0-1-31,10-1 1 0,5 1-3 0,6-5-2 16,5-5 2-1,5-4 2-15,6-6 0 16,5-4-1-16,-6-4 3 16,1-6 2-16,0-4 0 15,-6-5 0-15,-5 0-1 16,-6 0 0-16,1 0-46 15,-6 0-22-15,1 5-51 16,-6-5-23-16,-6-9 30 16</inkml:trace>
</inkml:ink>
</file>

<file path=ppt/ink/ink34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5.9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 44 220 0,'0'-10'82'0,"0"10"-44"0,0 0-38 15,0 5 16-15,0 4-3 16,0 10 3-16,0 0 2 16,0 19 3-16,0-5-11 15,0 0 5-15,0 5 3 0,-6 0-2 0,1 0 3 16,0 0-6-16,-1 0-3 15,1-10-3-15,5-4-2 16,0-5-3-16,0-5 1 16,0-5-2-16,0-9 2 15,0-4 0-15,0-11 3 16,5-8-5-16,6-6-3 16,0-8 1-16,5-11 2 15,0 1 0-15,0-1-1 16,5 1-2-16,6 4 1 15,-1 6-1-15,-4 3 0 16,-1 11 0-16,0 4 0 16,0 5 0-16,1 9 0 15,-1 14 4-15,-5 10 1 16,0 10-1-16,-5 9-2 0,-1-1 3 16,-4 1 0-16,-6 0-1 15,0 0 1-15,0-5-4 16,0-4 0-16,0-6 1 15,0-4 2-15,0-4 1 16,5-15 1-16,6-10-5 16,-1-4-1-16,6-5 1 15,0-14 0-15,6-10 1 16,-1-4 2-16,0-1-3 16,1 6 0-16,-1 4 1 15,-5 5 0-15,0 9-3 16,0 10 2-16,-6 9-1 0,1 10-2 15,-6 9 5-15,1 10 1 16,-1 4 0-16,0 20 1 16,-5-6 0-16,0 6 1 15,-5-1-11-15,5-5-3 16,-5 1-30-16,5-5-12 16,0-10-19-16,0-4-7 15</inkml:trace>
</inkml:ink>
</file>

<file path=ppt/ink/ink34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5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205 62 148 0,'-6'-19'55'0,"12"10"-30"0,4-1-10 15,-10 5 18-15,-5 1-1 16,0-1 3-16,-1 0-2 16,1 0 0-16,0 5-18 15,-1 0 0-15,-4 5-1 0,-12 0-1 16,6 4 2-16,-5 10-4 15,0 0-1-15,-1 5-2 0,6 0 2 16,0 4-5-16,0 0-1 16,6 1-2-16,4-1-2 15,1 1 1-15,5-6-1 16,0-4-3 0,5-5 2-16,1-4 1 0,10-10 2 15,5-5-1-15,6-9-1 16,5-10-2-16,0 1-1 15,0-6-5-15,-11-4-2 16,0 0 2-16,1 5 3 16,-6 4 3-16,-6 5 1 15,1 5 3-15,-6 4 1 16,1 6-6-16,-1 18 0 16,0 5 1-16,-5 4 1 15,5 6 1-15,-5-1 0 16,6 1 0-16,-1-6 0 15,6 1 2-15,-1-5-12 16,6 0-6-16,0-5-18 16,0-5-6-16,0-4-14 15,11-10-7-15,-6 1-30 16</inkml:trace>
</inkml:ink>
</file>

<file path=ppt/ink/ink34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9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 0 224 0,'-6'9'85'0,"6"5"-46"0,6 24-39 0,-6-19 16 0,0 0-11 16,0 5-1-16,0 4-18 15,0 1-7-15,-6-1-56 16,1 1-23-16,-2-6 30 16,7-9 14-16</inkml:trace>
</inkml:ink>
</file>

<file path=ppt/ink/ink34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0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24 148 0,'0'-14'55'0,"8"9"-30"0,-2 0-32 0,-6 5 10 16,6 5-34-16,-6 0-12 15</inkml:trace>
</inkml:ink>
</file>

<file path=ppt/ink/ink34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5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33 110 156 0,'10'33'60'0,"-10"-19"-32"0,0 10-22 0,0-10 17 0,0 5-3 15,0 0 0-15,-5 0 1 16,0 0 1-16,-1 0-12 16,1-5 1-16,-6 0 2 0,6-4-1 15,5-10 1-15,-5-10-7 16,5-4-4-16,0-9-1 16,0-1 1-16,5-4-3 15,0-10 0-15,6 0 1 16,5 0 0-16,-5 5-3 15,5 4 2-15,-6 6-1 16,1 4-2-16,0 9 7 0,5 10 3 16,-6 10 5-16,1 13 4 15,-11 6-2-15,5 4 2 16,1 5-8-16,-1 0-4 16,0 0-22-16,1 4-10 15,-1-4-27-15,0 5-12 16,-5-1-37-1</inkml:trace>
</inkml:ink>
</file>

<file path=ppt/ink/ink3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13.9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1999 303 96 0,'0'5'35'0,"-9"3"-18"0,9-4-2 16,0-4 15-16,0 0 4 16,0 0 4-16,-10 0-6 15,1 0-2-15,-1-4-16 16,1 0 0-16,-1 0 2 0,1-1 5 15,0 1 2-15,-6 0-4 0,1 0-1 16,0-5-4-16,0 5-1 16,-5 0-5-16,0 0-3 15,-5 4-2-15,1 0 0 16,-1 0 2-16,5 0 4 16,-4 0 0-16,-10 0 2 15,-5 0-4-15,-5 4 1 16,-4 0-5-16,-14 5 0 15,4-1 1-15,5 0 2 16,0 1-3-16,0 3 0 16,0 1-1-16,10-5 1 15,-6 5 2-15,-4 0 2 16,0-1-3-16,-9 1-3 16,-5-5 0-16,4 1 1 0,1-1 1 15,4 0 1-15,1 1-2 16,4 3 1-16,4 5-2 15,1-4-1-15,0-1-2 16,0 1 1-16,-10 0 3 16,10-5 1-16,4 0-1 15,1 1-2-15,4-1 1 16,0 5-1-16,10-1 2 16,-1 5 1-16,1 0-6 15,4 0-2-15,5 0 2 16,5-1 1-16,5 1 2 15,-1 0 0-15,6-4 2 0,-1-1 1 16,5 1-4-16,5 4 1 16,-1-1 0-16,6 1 0 15,4 0-3-15,5 8 2 16,0-4 3-16,0 0 3 16,4-4-4-16,6 4-1 15,-6 0-2-15,1 0 0 16,4 0 2-16,1-4 0 15,-1 0 0-15,-4-1 0 16,-6-3 0-16,1 0 2 16,0-1-1-16,0 1-1 15,0-1 1-15,9 5-1 0,-4-8 0 16,0 3 0-16,-1 1 2 16,1-1 1-16,-5-3-1 15,0-1 1-15,14-4-2 16,-5 1 2-16,5-1 2 15,0 0 2-15,0 0-3 16,0 0-3-16,0-4 4 16,1 0 1-16,-1 0-5 15,0 0-2-15,0 0 2 16,-5 0 1-16,-4 0 2 16,-1 0 2-16,1 0-3 15,4-4-2-15,1 0-3 16,-1 0 1-16,5 4 3 15,-5 0 1-15,15 0-4 0,-1 0 1 16,1 0 0-16,0 0 2 16,-1 0-3-16,15 0 0 15,-5 0 3-15,-5 0 3 16,-9 4-4-16,0 0-1 16,-5-4 0-16,0 0 0 15,5 0 2-15,-1 0 1 16,1 0-1-16,-5 0 1 15,14 0 0-15,1 0 1 16,-1 0-2-16,-5 0-2 16,6 4 1-16,-1 1-1 15,5-5-3-15,-10 4 2 16,-4-4 3-16,-5 0 1 16,5 0-4-16,0 0 1 0,4 0 2 15,1 0 1-15,4-4-1 16,5-1-2-16,5 5 1 15,0 0 1-15,4 0 1 16,-4 0 1-16,-5 5-5 16,-5-5 1-16,-5 0 0 15,6 0 2-15,-1 0-3 16,-5 0 0-16,1 0 1 16,4-5 0-16,5 1-3 15,0 4 2-15,0 0 3 16,5 0 1-16,-10 0-4 15,-4 0 1-15,-1 4 0 16,-9 1 2-16,-4-5-3 0,-1 0 0 16,0 0 1-16,1 0 0 15,-1 0 0-15,0 0 2 16,1 0-1-16,4 0 2 16,-5 0-2-16,10 0 2 15,4 0-2-15,-4 0-1 16,5 4 1-16,4 0-1 15,0-4 2-15,-4 0 1 16,-1 0-6-16,-4 4 0 16,-5-4 1-16,0 0 3 15,5 0 2-15,0 0 1 16,4 0-2-16,-4 0-2 16,5-4 3-16,9 0 2 15,0 4-2-15,0 0-2 16,-1 0 2-16,1 0 2 0,0 0-2 15,-9 0 0-15,-5 0-1 16,0-4-2-16,-1-1-2 16,1 5 1-16,5-4 1 15,-1 4 0-15,1-4 0 16,4 0 2-16,5 0-1 16,0 4-1-16,0 0 1 15,0 0-1-15,-5 0-3 16,-4 0 2-16,-10 0 1 15,-5 0 2-15,0 0-3 16,5 4 0-16,-4-4 1 0,-1 4 2 16,0-4-3-16,6 0 0 15,-6 4 1-15,0 0 0 16,1-4 0-16,8 0 2 16,6 0-3-16,-1 0 0 15,1 0 3-15,-1 5 1 16,1-1-4-16,-5-4 1 15,0 4 0-15,-5 0 0 16,0-4-3-16,0 0 2 16,0 0 3-16,0 0 1 15,5 0-1-15,0 0-2 16,-1 0-2-16,11-4 1 16,4 4 1-16,0 0 0 0,4 0 0 15,-4 0 2-15,5 0-1 16,-10 0-1-16,-4 0-2 15,4 0-1-15,0-4 4 16,0 4 1-16,1 0-3 16,8-4 1-16,1 4 0 15,4 0 2-15,1 0-3 16,-1 0 0-16,-4 4 1 16,-10 0 0-16,1-4 0 15,-6 0 0-15,5 0 0 16,1 0 2-16,-1 0-3 15,5-4 0-15,4 4 1 16,1 4 2-16,0 0-3 16,0 0 0-16,-1-4 1 0,-4 5 0 15,-9-1 0-15,-1-4 0 16,6 0 0-16,-1 0 2 16,0 0-3-16,0 0-2 15,10 0 2-15,0 4 2 16,4 0-2-16,0 0 0 15,1 1 1-15,-10-1 2 16,-5-4-3-16,-4 0-2 16,-1 0 4-16,5 0 1 15,1 0-3-15,-1 0-1 16,14 0 3-16,-4 0 3 16,4 4-3-16,1 0-3 0,4 0 3 15,-9 1 3-15,-5-5-3 16,4 0-1-16,1-5-2 15,0 5-2-15,9 0 5 16,5 0 1-16,0 5-3 16,4-1 1-16,-4 0 0 15,-5-4 0-15,-4 0 0 16,-1 0 2-16,5-4-1 16,0 4-1-16,5 0 1 15,10 4-1-15,-1-4-3 16,0 0 2-16,-9 0 1 15,5-4 0-15,4 0 2 16,-4-1 1-16,13 5-4 16,6 0 1-16,-1 0 0 0,-4 0 0 15,0-4 2-15,0 0 1 16,18 0-4-16,10 4 1 16,1-4 0-16,-6-1 2 15,0 1-1-15,10 0-1 16,0 4 1-16,0 0-1 15,-10-4-3-15,-4 0 2 16,-5-1 1-16,14 1 2 16,0 4-3-16,0 0 0 15,-14 0-1-15,-5 0 0 16,-4 0 2-16,4-4 0 16,5 4 2-16,-5 0 1 15,-4 0-1-15,-15 0-2 0,-4 0 1 16,4 0-1-16,-9 0-3 15,19 0 0-15,-5 0 4 16,4 0 1-16,-8 0 0 16,-1 0-2-16,-4 0-2 15,-1 0-1-15,-4 0 4 16,10 0 1-16,-1 0 0 16,5 0-2-16,-5 0 1 15,-4 4-1-15,-10-4 0 16,0 0 0-16,0-4 0 15,-4 4 2-15,9-4-3 16,-1 4 0-16,6 0 1 16,0 0 0-16,-1-4 0 15,-9-5 0-15,0 5 0 16,1-9 0-16,-6 5 0 0,0 0 2 16,6-1-3-16,3 1 0 15,1-1 1-15,0 1 0 16,-5 0 0-16,-14-5 2 15,-4 0-1-15,-1 1-1 16,0-1 1-16,0 1 1 16,-4-5-3-16,-1 4 0 15,6-4 1-15,-1 1 2 16,-5-1 1-16,1 0 1 16,-1-4-5-16,1 4 1 0,-1-4 0 15,1 0 0-15,-5 0 0 16,-10 0 0-16,-4-4 0 15,4 8 0-15,-4 0 0 16,-1 1 2-16,-4-1-1 16,0 0-1-16,0 0 3 15,0 5 0-15,-5-1-1 16,5 0 1-16,-5 1-2 16,0-1 2-16,-4 1-4 15,-1-1-2-15,1 0 2 16,-1 1 2-16,-4 3 0 15,0 1 2-15,-1 0-2 16,1-13-1 0,0 0 1-16,0 4-1 15,-5 0 2-15,0 4-1 16,0-3 2-16,-5-1-4 0,0 0 0 16,-4 0-1-16,-1 0-2 15,-4 1 3-15,0-1 0 16,0 4 1-16,-5-4 0 15,-5 9 0-15,10-5 0 16,-5 5 0-16,0-5 0 16,-4 1-3-16,-6-1 2 15,-4 5 1-15,-9-5 2 16,-10 1-3-16,4-5-2 16,-8-4 2-16,4 8 0 15,0 1-2-15,-10 3 0 0,10 1 6 16,0 4 3-16,0-1-6 15,-4 1-1-15,-10 0-3 16,-5 0 3-16,-5 0 0 16,5-1 3-16,0 1-1 15,0 0-1-15,10 4 1 16,0 0-1-16,-10 0 0 16,-5 0 0-16,1 0 0 15,-10-4 0-15,9 0 0 16,0-1 0-16,1 1 0 15,9 0 0-15,-1 0 0 16,-8 0 0-16,-1-5-3 16,-4 1 2-16,9-1 1 15,0 1 0-15,5 0 0 16,0-1 2-16,4 5-3 0,6 0 0 16,-6 4-1-16,-4-4 0 15,-5-1 2-15,-4 1 0 16,4 0 0-16,5 0 0 15,0 0 0-15,4 4 0 16,5 4 0-16,-9 4 0 16,0-4 0-16,0-4 2 15,-10 0-3-15,1 0 0 16,4 0 1-16,0 5 0 16,0-1-3-16,5 4 0 15,-5 1 2-15,0-1 2 16,-4-4-2-16,-6 0 0 0,6 1 1 15,-1-1 2-15,5 4-1 16,0 1-1-16,5-1 1 16,5 0-1-16,-10 1-3 15,0-1 2-15,0-4 1 16,-4-4 0-16,4 0 0 16,0 5 2-16,5-5-3 15,4 4 0-15,6 4 1 16,-6 9 0-16,-4-4 0 15,5-5 0-15,-5-4 2 16,-5 5 1-16,5-1-4 16,4 0 1-16,1 1-2 15,4-1 0-15,0-4 2 16,5 5 0-16,0-1 2 16,-4 1 1-16,-6-5-4 0,-4-4 1 15,0 8 0-15,5-4 0 16,-6 5 0-16,1-1 0 15,5 1-3-15,-5-5 0 16,-5 0 2-16,-9-4 2 16,-15 0 0-16,10 0-1 15,0 0 1-15,5 4 1 16,-1 0-3-16,1 5 0 16,-15-9 1-16,-4 0 0 15,0 0 0-15,5 4 0 16,8 0 0-16,-8-4 0 0,0 0 0 15,-6-4 0-15,-8 0 0 16,4 0 2-16,4 4-3 16,11 0-2-16,-15 0 2 15,-5 0 2-15,0-5 0 16,1 5-1-16,4 0-4 16,9 0 0-16,1 0 4 15,-10-4 2-15,-5 0 0 16,5 0 1-16,5 0-4 15,9 4 0-15,0 0 1 16,-9-5 0-16,-14 1-3 16,4 4 2-16,-4 0 1 15,14 4 0-15,-5 5 0 16,-14-9 2-16,-5 4-1 16,0 0-1-16,5 5 1 15,0-1-1-15,-10 0-3 0,-9 1 2 16,0-1-1-16,14 1-2 15,-4-1 5-15,-15 0 3 16,-5 1-3-16,10-1-3 16,15 1 1-16,-11 3 0 15,-8-3 1-15,3-5 0 16,11 0 0-16,4 4 0 16,-4 1 0-16,-15-9 0 15,5 4 0-15,9 0 0 16,1 5-3-16,-10-9 2 0,-5 0 1 15,5 0 2-15,14 0-3 16,0 4-2-16,-4-4 2 16,-10-9 2-16,9 1 0 15,10 0-1-15,14 3 1 16,-9-3 1-16,-10 0-6 16,-5-1-1-16,1 5-7 15,18 4-3-15,0 0 2 16,-4-4 0-16,-5 4-12 15,4 0-6-15,6 4-22 16,13 9-6-16,-13 3-37 16,-6 10-14-16,-28-1-10 15</inkml:trace>
</inkml:ink>
</file>

<file path=ppt/ink/ink35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95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277 8 272 0,'5'-15'104'0,"-5"20"-56"0,0-5-38 0,0 10 25 16,0 4-6-16,0 10 1 16,-5 13-6-16,-6 11-1 15,1 17-12-15,-1 20 2 0,0 10 1 16,1 4-5-16,-1-5-1 15,0 1-2-15,6-15 1 16,0-4-17-16,5-5-8 16,0-6-35-16,0-13-14 15,5-9-25-15,0-14-7 16,-5-15-11 0</inkml:trace>
  <inkml:trace contextRef="#ctx0" brushRef="#br0" timeOffset="248">42 735 228 0,'-37'-19'88'0,"32"33"-48"0,0-4 4 15,5-10 38-15,0 0-27 16,0 0-10-16,5 0-5 16,5 0-2-16,17 0-20 15,5 0 3-15,0 0 0 0,5-5-7 16,1 5-3-16,-1 0-6 15,6-5-2-15,-1 5-17 16,-5-5-7-16,1 1-45 16,-6-1-18-16,-6-5-35 0,1 15-16 15,0 0 13 1</inkml:trace>
</inkml:ink>
</file>

<file path=ppt/ink/ink35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7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91 52 212 0,'11'-5'82'0,"-6"-5"-44"0,0 1-22 0,-5 9 24 16,0-5 5-16,0 1 6 15,0-1-11-15,0 0-4 0,-5 0-20 16,0 1 3-16,-6 4 2 0,0 4-7 15,1 6-3-15,-1-1-4 16,0 5-2-16,1 16 1 16,-1-2 3-16,0 1-6 15,6-1-2-15,0 1-1 16,-1-5 0-16,6 0 0 16,0 0 0-16,6-5 0 15,-1-1 0-15,0-3 0 16,6-11 2-16,0-4-3 15,5-9 0-15,0-5-6 16,0-5-3-16,5-5-5 16,-5 0-4-16,0 1 6 0,5 3 5 15,-10 1 0-15,5 9 3 16,-16 1 3-16,5 14 1 16,-5 4 3-16,0 5 1 15,0 5-4-15,-5 6 1 16,5 3 0-16,5 1 2 15,11-1-3-15,0-4-2 16,0 1-16-16,0-7-7 16,0-3-18-16,0-6-7 15,5-9-13-15,1 0-5 16,-1-5-24 0,0-4-22-16,1-1 53 15</inkml:trace>
</inkml:ink>
</file>

<file path=ppt/ink/ink35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9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0 308 0,'-6'19'115'0,"1"28"-62"0,5-4-62 16,0-24 20-16,0 4-34 0,0 1-10 15,0 5-54-15,0-6-23 16,-5 1 19-16,5-10 11 16</inkml:trace>
</inkml:ink>
</file>

<file path=ppt/ink/ink35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0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62 184 0,'-16'-43'68'0,"16"24"-36"0,0 24-37 0,0 9 12 16,0-14-37-16,5 15-12 16,-5-1-28-16,11 5-11 15</inkml:trace>
</inkml:ink>
</file>

<file path=ppt/ink/ink35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5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57 128 0,'16'24'49'0,"-16"0"-26"0,11 4-5 16,-6-14 20-16,0 1-8 16,1 3-2-16,-1 1-3 0,-5 0-1 15,0 0-13-15,0-4 4 0,0-1 5 16,0-5 0-16,0-9 0 16,0-9-8-16,0-5-5 15,5-5-4-15,-5-5-3 16,6-5 1-16,-1-4 1 15,6 0-1-15,5 0 2 16,-6 0-2-16,6 9 2 16,-5 5-4-16,10 15 11 15,0 13 6 1,1 5 0-16,-1 15 3 16,-5 4-1-16,0 0 0 15,0 5-11-15,0 0-5 16,0-5-23-16,0-5-11 15,0 1-57-15,0-6-25 16</inkml:trace>
</inkml:ink>
</file>

<file path=ppt/ink/ink35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0.73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0 117 264 0,'0'0'101'0,"0"0"-54"0,5 0-22 0,-5 0 33 16,0-5-29-16,5 0-10 0,1 0-15 16,4 1-3-16,1-2-1 15,10 1-5-15,-5-4 1 0,0-1-38 16,0-5-16-16,-5 1-51 16,5 0-47-1,-6-11 55-15</inkml:trace>
</inkml:ink>
</file>

<file path=ppt/ink/ink35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1.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237 0 168 0,'6'-9'66'0,"-6"9"-36"0,0 0-18 0,0 0 21 0,0 0-6 15,0 0 1-15,-6 14-2 16,-4 15-1-16,-1 5-14 16,-11 9 7-16,0 9 2 0,6 11 1 15,-5 10-1-15,-1-1-8 16,-5 0-3-16,6 0-16 15,0-14-8-15,4-5-63 16,1-14-26-16,5-15-13 16</inkml:trace>
</inkml:ink>
</file>

<file path=ppt/ink/ink35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1.0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6 174 160 0,'-5'0'60'15,"0"-10"-32"-15,5 1-9 0,5 9 23 0,0-10-6 16,1 1-1-16,4-1 0 16,6-4 1-16,0 0-20 15,0 0 4-15,-1-1 3 0,1 1-6 16,0-5 1-16,-5 10-9 16,0-5-3-16,-1 4-1 15,1 5-1-15,0 5-2 16,5 10 1-16,0 4-4 0,0 0 0 15,-7 5 1 1,7 5 2-16,-5 4-1 0,-1 10-1 16,1 10 3-1,0 4 0-15,-6 0-1 0,0 0-2 16,-5 5 3-16,0-1 2 16,-5 11-7-16,0-1 0 15,-6 5 2-15,0-5 2 16,1-4-3-16,-1-5-1 15,1-5-2-15,-1-5 3 16,1-9-7-16,0-10-2 16,-6-13-5-1,0-15-4-15,0-10 2 16,-6-13 4-16,1-11 4 16,5-4 0-16,5-9 3 15,6 9 4-15,5 5 1 0,0 5 5 16,0 4 2-16,5 5 0 15,6 5 1-15,0 4 0 16,5 6 3-16,0 4-7 16,-6 14-2-16,1 0-8 15,0 0-3-15,-1 5-34 16,1 0-16-16,0 0-51 16,5-5-35-1,-1-4 64-15</inkml:trace>
</inkml:ink>
</file>

<file path=ppt/ink/ink35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1.56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62 192 0,'-11'-38'74'0,"11"24"-40"16,11 4-9-16,-11 10 27 0,5 0-17 16,11 5-7-16,11 9-4 15,5 5-1-15,6 14-12 16,5 15 4-16,-6 32 3 0,5 15 3 16,1 19 2-16,-5-6-1 15,-6 16-2-15,-5-1-4 16,-11 5-2-16,-11-5-6 15,-5 0 0-15,-10-14-3 16,-1-10 2-16,-5-9-17 16,-5-9-8-16,-6-15-60 0,-6-9-26 15,-4-5-52 1</inkml:trace>
</inkml:ink>
</file>

<file path=ppt/ink/ink35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2.87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1 237 176 0,'-5'-48'68'0,"5"20"-36"0,5-19-2 0,-5 28 26 0,0 0-17 16,0 0-5-16,6 0-7 16,-6 0-2-16,0 5-14 15,5 9-2-15,0 5-2 0,1 5 3 16,-1 14 4-16,0 14-4 15,11 9 2-15,6 30-1 16,4 17 3-16,0 30-5 16,-5 13-3-16,0 11-1 15,-5-20-1-15,0-5-5 16,6-4 1-16,-1-20-2 0,0-13 0 16,1-15 2-16,-1-18 2 15,-1-30 3-15,7-32 4 16,0-14 0-16,-1-24 2 15,-4-15-4-15,-1-32-2 16,0-19 0-16,-5-10 1 16,0 9-5-16,0 10-1 15,-1 24-2-15,-4 14 0 16,-1 0-20-16,1 14-8 16,0 10-40-16,-1 9-15 15,6 5-18-15,0 9-6 16,0 10 16-1</inkml:trace>
</inkml:ink>
</file>

<file path=ppt/ink/ink3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18.9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235 123 128 0,'-28'-21'49'0,"28"21"-26"0,-33-13-7 0,23 13 18 16,5-4-16-16,1 4-5 15,-1 0 7-15,5 0 4 16,9 17-12-16,1-4 13 0,4 20 7 0,0-3-3 16,10 28 0-16,-5-7-7 15,9 20-4-15,-4-8-10 16,4 17-3-16,-4-17-3 16,-1 13-2-16,-4-13 3 15,0 8 2-15,0-12-22 16,0 0-8-16,-5-13-23 15,0-8-10-15,0-5-5 16,-4-16 2-16,-1-4-22 16</inkml:trace>
  <inkml:trace contextRef="#ctx0" brushRef="#br0" timeOffset="615">117 404 168 0,'-66'-29'63'0,"66"29"-34"0,-24-17 6 0,19 17 27 16,-4-8-11-16,4 4-3 16,0-13-16-16,1 4-8 15,8-12-13-15,1 4 4 0,14-8 4 16,-5 3-6-16,24-7-2 16,-5 8-9-16,19-5-1 15,-5 5 1-15,1-4 1 16,-6 3-1-16,5 5 1 15,-9 5-2-15,5 11-1 16,-6 1 3-16,-3 13 0 0,-6-1 1 16,-4 17 2-16,-6-4-1 15,-3 17 0-15,-6-4-3 16,-9 8-2-16,0-5 3 16,-5 5 2-16,1-4-4 15,-6-4-1-15,1-5 2 16,-1-4 3-16,1 1 0 15,4-10 2-15,0 1-4 16,1-4 0-16,-1-1-6 16,5-3-2-16,0-5 2 15,5 4 1-15,-1 1-1 16,15-1 2-16,-5 1 1 0,24 3 0 16,-5 1 0-16,24 4 0 15,-10-1 0-15,10 5 0 16,-10 0 0-16,0 5 0 15,-9-1 2-15,-5 4 3 16,-4-4 13-16,-6 5 6 16,-4-5-1-16,-14 13-2 15,0-5-9-15,-53 22-3 16,11-9-3-16,-30 17-1 16,11-12-19-16,-15 12-5 15,14-9-24-15,-4 1-10 16,9-9-38-16,19-4-17 15,4-8-20 1,15-5-28-16,0-4 65 16</inkml:trace>
  <inkml:trace contextRef="#ctx0" brushRef="#br0" timeOffset="1172">1714 266 196 0,'-10'-17'74'0,"10"17"-40"0,-4 17-27 0,-1-13 18 0,0 4-2 15,5 1 3-15,-5 20 6 16,1-4 2-16,-1 26-18 16,0-5 11-16,1 30 3 0,-1-18-7 15,-5 18 0-15,1-9-12 16,-1 21-4-16,1-12-4 15,4 8 0-15,1-13-9 16,-1 1-3-16,0-13-26 16,5-9-12-16,0-8-20 15,-5-8-6-15,5-5-21 16,-9-16-29 0,4-1 41-16</inkml:trace>
  <inkml:trace contextRef="#ctx0" brushRef="#br0" timeOffset="1522">1322 514 168 0,'4'-34'63'0,"-4"34"-34"0,5-21-16 0,-5 21 19 16,0 0-3-16,0 0 1 0,10 4 5 15,-1-4 2-15,10 17-19 16,-5 4 5-16,10 4 1 0,-5-4-6 16,9 13 0-16,-4-5-9 15,4 5-1-15,-4-5-2 16,-1 1-1-16,-4-5-21 15,0 0-7-15,0-4-30 16,-5-4-11-16,0-5-31 16,-4-3-45-1,-1-5 39-15</inkml:trace>
  <inkml:trace contextRef="#ctx0" brushRef="#br0" timeOffset="2147">1912 740 124 0,'0'0'49'0,"0"0"-26"0,5 5-9 0,-5-5 17 0,0 4-2 16,0-4 1-16,5 4-4 15,-1-4-1-15,6 0-14 16,-5 0 7-16,4 0 2 0,0 0-4 15,15 0 1-15,-5 0-8 16,9-4-3-16,-4 0-6 16,4-1 0-16,-4 1 0 15,4-4 2-15,-4-1 1 16,0-7 3-16,-6 3-3 16,1-8 0-16,-4 4 1 15,-1-4 2-15,-5 4-3 0,-4 1-2 16,0-1 2-16,-10 0 0 15,0 4-1-15,-9 5-2 16,0 0-2-16,-5 12-1 16,0 0 2-16,-9 13 0 15,4 0-2-15,0 8 0 16,5-4 8-16,5 8 6 16,5-4-1-16,18 5 0 15,-4-5-6-15,19-4-3 16,-1 0 0-16,10-8 1 15,-4-1 1-15,9-12 1 16,-10 0-24-16,10-8-9 16,-5 4-57-16,9-5-23 15,-9 1 3 1</inkml:trace>
</inkml:ink>
</file>

<file path=ppt/ink/ink36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3.4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0 244 160 0,'10'0'60'0,"-4"0"-32"0,10 0-17 0,-11 0 15 16,6 4 1-16,5 1 1 15,5 5-2-15,0-10-1 16,6 0-14-16,-1 0-2 0,-4 9-2 15,-1-9-1-15,0 0-1 16,1-5-3-16,-6-4 1 16,0-5 0-16,0-5 1 15,-6 0 0-15,1-5 0 16,-6-4-2-16,1-1 1 16,-1 1-2-16,-5 0-1 15,-5-1 1-15,-1 10 1 16,-4 5-3-16,-6 9 0 15,-6 5 1-15,1 10 2 16,-6 9-3-16,1 14 0 16,-6 5 10-16,0 0 3 0,5-1-1 15,1 1 1-15,4 5 2 16,6 4 1-16,11-4-8 16,5 0-4-16,11-10 0 15,5-5 0-15,5-4-4 16,6-5-1-16,-1-5 3 15,6-5 3-15,0-4-30 16,0-5-12-16,-5 0-27 16,-1 0-12-16,1 0-36 15</inkml:trace>
</inkml:ink>
</file>

<file path=ppt/ink/ink36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3.8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19 487 140 0,'-22'24'55'0,"22"-5"-30"0,22 9-21 0,-17-14 13 16,0 0-8-16,1 1-1 0,-1-1 9 16,0-4 6-16,1-5 32 15,-1-14-30-15,0-11 0 16,0-9-5-16,1-9-4 16,-6-4 3-16,10-1-4 15,1-14-1-15,0 0-8 16,-1-4-2-16,6 9 9 15,1 4 6-15,-1 11 1 16,6-6 3-16,-1 15-11 16,0 4-4-16,1 5-8 15,-1 5 0-15,0 4-2 16,1 10-2-16,-6 10-28 0,-1-1-12 16,1 5-28-16,0 5-12 15,0 5-35 1</inkml:trace>
  <inkml:trace contextRef="#ctx0" brushRef="#br0" timeOffset="283">863 32 260 0,'-5'43'96'0,"0"-10"-52"0,-6 43-38 0,6-38 22 0,-6 9-2 15,0 19 2-15,-10 10-13 16,-6 24-4-16,1-1-7 16,3-3-3-16,2 3 0 0,5-9-1 15,0-9 2-15,0-10-23 16,5-10-8-16,1-9-30 15,-1-9-13-15,1-10-41 16</inkml:trace>
  <inkml:trace contextRef="#ctx0" brushRef="#br0" timeOffset="682">559 274 252 0,'5'5'93'0,"-5"4"-50"0,5-4-41 15,-5 0 17-15,6 18-12 16,-1 1-4-16,6 0-2 15,-1-1 1-15,1 1-1 16,0-5-38-16,4 0-17 0,12 0-53 16</inkml:trace>
</inkml:ink>
</file>

<file path=ppt/ink/ink36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5.48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42 38 280 0,'11'-28'107'0,"-16"23"-58"0,5 0-44 15,0 5 22-15,0 0-2 0,0 14 2 16,0 20 1-16,0 22 2 15,0 20-16-15,0 14 3 0,0 10 3 16,0 4-11-16,0 9-5 16,0 1 0-16,-6-5-1 15,1 0-8-15,-6-10-2 16,6-13-36-16,0-15-16 16,-1-15-39-16,1-8-13 15,0-10-7 1</inkml:trace>
  <inkml:trace contextRef="#ctx0" brushRef="#br0" timeOffset="392">197 1175 168 0,'10'-19'66'0,"-4"14"-36"16,-1-9-9-16,-5 4 25 0,0 1-2 15,0-1 17 1,-5-9-19-16,-6 5-22 16,0 0-1-16,-5 9 1 0,-5 5-5 15,0 14 0-15,-1 10-9 16,7 19-4-16,-1-1-1 16,5 6-1-16,0 4-5 15,6-5 1-15,5-4 0 16,5-5 2-16,6-15-1 15,10-4 1-15,0-14 2 0,6-15 2 16,0-8-1-16,-6-6 2 16,0 0 0-16,-5-14 3 15,-5-4 1-15,-6 4 1 16,-5 0-13-16,0 5-6 16,-5 0-33-16,0 9-13 15,-1 5-37-15,6 19-67 31</inkml:trace>
</inkml:ink>
</file>

<file path=ppt/ink/ink36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6.4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6 298 124 0,'-6'24'46'0,"12"-6"-24"0,-12 6-6 0,6-10 16 16,0 10-9-16,0 0-3 16,0 4-7-16,6-4-3 15,-1-1-6-15,0-4 2 0,1-4 3 16,-6-6 6-16,0-4 5 15,0-15 3-15,5-9 3 16,-5-9-5-16,5-10-1 16,1-4 4-16,-1-11 2 15,0-3-5-15,1 4-2 16,-1-1 2-16,0 6 1 16,1 9-3-16,4 5 1 0,1 5-5 15,-1 9 1-15,-4 4-5 16,4 6 1-16,1 4-7 15,0 1-1-15,-1 4-2 16,1 0 1-16,0 9 0 16,-1-4 1-16,1-1-20 15,0 6-7-15,-1 4-28 16,6 0-10-16,-5 5-21 16,0 0-6-16,-1 0-39 15</inkml:trace>
</inkml:ink>
</file>

<file path=ppt/ink/ink36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6.88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0 280 0,'0'0'107'0,"6"-4"-58"0,-6 18-44 15,0-5 22-15,0 10-13 16,0 5-3-16,0 4-6 16,-6 5-4-16,6 5 0 15,-5 1-28-15,-2-1-9 0,1 0-77 16,1 0-51-1,5-10 70-15</inkml:trace>
</inkml:ink>
</file>

<file path=ppt/ink/ink36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7.0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 48 184 0,'-5'-25'68'0,"10"16"-36"0,12-1-37 0,-12 10 10 15,1-4-32-15,-1 4-11 16,1 0-32-16,0 4-13 16</inkml:trace>
</inkml:ink>
</file>

<file path=ppt/ink/ink36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7.3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102 270 260 0,'0'0'99'0,"-6"10"-54"0,6 18-44 0,0-9 21 16,-5 0-8-16,0 9 0 16,5 10-4-16,0 5-1 15,0 18-5-15,0 11 2 0,0-1 3 16,0 0-3-16,0 10-1 16,5-10-2-16,-5-10-3 15,0-4-15-15,0-5-7 16,0-9-42-16,0-5-16 15,0-10-32 1</inkml:trace>
  <inkml:trace contextRef="#ctx0" brushRef="#br0" timeOffset="436">461 38 232 0,'5'-28'88'0,"-5"28"-48"0,0-10-12 0,0 10 30 16,0 0-19-16,0 14-5 15,-5 15-11-15,-1 9-3 16,1 18-11-16,0 6 3 0,-6 14 4 16,0 9 3-16,6 5 1 15,5 9-7-15,0 2-3 16,0-6-3-16,0-5-2 15,0-19-6-15,0-10 1 16,0-9-27-16,5-9-11 16,1-5-30-16,-1-10-12 15,-5-9-28 1,0-5-49-16,0-4 45 16</inkml:trace>
  <inkml:trace contextRef="#ctx0" brushRef="#br0" timeOffset="841">11 849 308 0,'-10'0'115'0,"10"0"-62"0,0 5-46 0,0-1 23 16,0 6-5-16,0-1 0 15,5-4 3-15,6 4 3 16,10 1-17-16,5-5 3 0,12-5 1 15,16 0-8-15,5 0-1 16,-1-5-5-16,-4 0-1 16,5 0-3-16,-6-4-1 15,-5-1-23-15,-5 1-10 16,-5 0-35-16,-11-6-14 16,0 1-38-1,-6 5-49-15,-11-1 56 16</inkml:trace>
</inkml:ink>
</file>

<file path=ppt/ink/ink36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8.6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0 268 0,'0'4'101'0,"5"11"-54"0,2 18-48 0,-7-5 20 15,5 20 7-15,-5 18 5 16,0 19 0-16,0 19 1 16,0 19-18-16,-5 5-6 0,-2-5-3 15,2 1-3-15,-1-16-2 16,0-3-28-16,0-15-14 16,1-10-55-16,5-18-26 15,0-15 10 1</inkml:trace>
</inkml:ink>
</file>

<file path=ppt/ink/ink36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9.29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0 320 264 0,'0'-4'101'0,"6"4"-54"0,10 0-31 0,-16 0 29 15,10 0-13-15,1 0-1 16,0 0-5-16,-1 0-1 15,1 4-14-15,6-4 0 0,-1 0 2 0,0 0-5 16,5 0-2-16,6-4-1 16,-1-2 1-16,-4-4-3 15,4-9 0-15,2-4-3 16,-7-6-3-16,-5-4-5 16,-5-5-2-16,-11-9-2 15,-5 8 2-15,-6 6 4 16,-5 9 3-16,-5 10 0 15,-7 19 1-15,-4 14 11 16,5 14 5-16,-10 15 0 16,11 14 0-16,-1-1-4 15,5-4-1-15,6 1 1 0,10-6 1 16,12-5-1-16,-1-4 1 16,6-4-4-16,6-11 1 15,9-4-1-15,6-5 1 16,5-5-22-16,6-4-10 15,6-1-37-15,10-9-16 16,-1-5-52-16,2 1-21 16,-12-1 34-1</inkml:trace>
</inkml:ink>
</file>

<file path=ppt/ink/ink36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9.6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32 388 0,'-9'0'145'0,"9"0"-78"0,0 0-38 15,0 0 41-15,0 0-38 0,0 0-12 16,0 0-18-16,0 0-4 16,9 0 0-16,-9-5-30 0,7-1-11 15,-7 1-49-15,7-1-18 16,1-4-49-1</inkml:trace>
</inkml:ink>
</file>

<file path=ppt/ink/ink3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29.99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 96 184 0,'-4'-21'71'0,"4"0"-38"0,0-16-32 0,0 28 14 16,0 1-4-16,0 4 1 16,0-1 5-16,0 5 1 15,0 9-9-15,0 12 14 0,0 12 9 16,0 14-5-16,0-1-3 16,4 21-8-16,1 12-2 15,0 13-8-15,-1-8-2 16,1 4 0-16,0-8 0 15,0-9-7-15,-1-9 0 0,1-3-26 16,4 0-8-16,-4-4-12 16,0-5-3-16,0-8-17 15,-1-4-49 1,6-9 24-16</inkml:trace>
  <inkml:trace contextRef="#ctx0" brushRef="#br0" timeOffset="571">226 888 132 0,'29'-13'49'0,"-29"5"-26"0,5-5-7 0,-5 9 18 16,0-4-5-16,0-5 0 16,0-4-1-16,0 1 0 15,-10 3-15-15,0 0 1 0,-4 2 2 0,10 2-2 16,-6 1 2-1,1 4-9-15,-1 4-2 0,-4 4-3 16,0 9 1-16,0 7-2 16,4 9-1-16,1 5-2 15,9 3-1-15,0 5-1 16,5 5 3-16,9 3 0 16,5-4 3-16,14-4-1 15,0-12-1-15,6-14-2 16,-2-20-1-16,1-17 4 15,-5-4 1-15,-9 0 2 16,-10 0 0-16,-5-5 4 16,-9 1 5-16,-4-5-5 15,-6 5 0-15,-4-1-4 0,-5 5-1 16,0 4 1-16,-4 4 2 16,4 5-14-16,5 3-5 15,-5 5-22-15,9 4-10 16,15 4-23-16,0 5-7 15,4 3-17 1</inkml:trace>
  <inkml:trace contextRef="#ctx0" brushRef="#br0" timeOffset="1027">805 561 180 0,'-5'-21'68'0,"0"21"-36"0,1-8-9 15,4 8 24-15,0 0-11 16,-5 8-1-16,0 9-14 0,-4 17-5 16,-2 4-9-16,2 12 8 0,-1 9 5 15,-4 11-4-15,9 18 1 16,-4 9-8-16,-1-9-3 15,1-4-3-15,4 0-3 16,1-18-10-16,-1-7-4 16,5-13-28-16,0-4-13 15,0-8-15-15,0-13-67 32,0-8 14-32,0-9 60 15</inkml:trace>
  <inkml:trace contextRef="#ctx0" brushRef="#br0" timeOffset="1432">648 612 168 0,'-5'-13'63'0,"0"5"-34"0,5 8-12 0,0-4 22 16,0 4-11-16,0 0-1 15,0 0-10-15,0 8 0 16,0 9-10-16,0 4 2 0,0 0 4 16,5 0-5-16,0-4 0 15,0 4-4-15,-1 0-1 16,1 0-6-16,0-1-2 16,-1 5-31-16,6 0-14 15,-1-4-18-15,1 0-6 16,-1 0-6-1</inkml:trace>
  <inkml:trace contextRef="#ctx0" brushRef="#br0" timeOffset="2086">1013 838 184 0,'-10'4'68'0,"10"-4"-36"0,5 0-31 0,-5 4 14 16,5-4-13-16,4 0 0 15,5 0 7-15,5 0 3 16,0 4-5-16,0 0 5 0,0 1 1 16,0-1 0-16,0 0 0 15,0 0-5-15,-1-4-3 16,-3 0-5-16,-1 0 0 15,-5-4 2-15,1 0 1 0,4-5-1 16,-5-3 1-16,1-1-2 16,-1-4 2-16,2 1-4 15,-7-1 0-15,1-3 1 16,0-5 2-16,-5-1 1 16,0 5 1-16,0 5-2 15,-5-1-2-15,0 4 3 16,1 5 0-16,-2 8-4 15,-4 12 1-15,-4 5 2 16,0 4 1-16,-5 4 7 16,5 9 4-16,5 3 4 15,-1 1 3-15,10-5-9 16,10-3-4-16,4-1-8 16,-5-4-2-16,10-4 1 0,0-4 0 15,6-9 5 1,3-8 2-16,5 0-33 0,10 0-16 15,13 0-70 1,-8 9-51-16,-6 3 64 16</inkml:trace>
</inkml:ink>
</file>

<file path=ppt/ink/ink37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40.0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259 18 208 0,'10'-14'77'0,"-15"10"-42"0,10 4-10 15,-5 0 27-15,0 0-11 16,0 0-3-16,0 4-7 16,-5 10 0-16,0 10-17 15,-6 9 7-15,-5 15 6 0,-1 8-4 16,-10 2-1-16,-5-1-8 0,5 5-4 16,5-1-8-16,1 1-3 15,0 4-11-15,5-3-5 16,-1-7-27-16,6-3-11 15,0-6-37-15,1-9-15 16</inkml:trace>
</inkml:ink>
</file>

<file path=ppt/ink/ink37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50.31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22 92 340 0,'-11'-10'129'0,"6"5"-70"16,-1 1-47-16,6 4 32 16,0-5-21-16,0 0-4 0,0 1-8 15,6-5 0-15,-1-1-6 16,6 1-1-16,-1 0 2 0,6-1-1 16,11 5 0-16,-1 1-6 15,6 4 1-15,7 0 0 16,3 0 2-16,1 4-1 15,0 6 2-15,-6-1-2 16,-5 5 2-16,-6 5 2 16,2-1 2-16,-12 6 3 0,-5 0 1 15,5-1-1-15,-16-4-1 16,-11-1-3-16,0-4-1 16,-5-4-1-16,-1 9 2 15,-15-5 1-15,6 5 1 16,-1-5 0-16,6-4 2 15,0-1-3-15,5 4 1 16,0-3-7-16,5-1-1 16,0-4-2-16,6 5 0 15,5-6-3-15,0 6-1 16,5 4 3-16,17 5 1 16,4 4-1-16,1 5 2 15,-6-4 1-15,16 14 2 16,-5-11-1-16,7 6-1 15,-7-5 1-15,-6 6 1 0,1-7 3 16,-6 11 2-16,-5-10 5 16,-10 5 5-16,-6 9-3 15,-16-18 0-15,5-1-6 16,-32-4 0-16,17-4-3 16,-34-7 2-16,-14-3-9 15,26 0 0-15,10-1-16 16,1 1-3-16,-11 4-18 15,10-4-5-15,6 0-21 16,16 0-9-16,0-1-18 16,5 1-7-16,6 0-8 15,5-10-39-15,0 0 45 16</inkml:trace>
</inkml:ink>
</file>

<file path=ppt/ink/ink37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50.7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 27 228 0,'-11'-19'88'0,"11"14"-48"0,0-4-27 15,0 9 24-15,6 4-12 16,10 11-5-16,10 8-5 16,12 20 0-16,15 9-8 15,5 9 5-15,1 10 3 0,0 1 8 16,-11 13 3-16,-6 5-2 15,-20-15-1-15,-7-13 1 16,-15 14 2-16,-10 47-10 16,-11-43-4-16,5-13-5 15,-27 13-2-15,6-13-34 0,-11 4-13 16,5-15-45-16,-5 6-18 16,11-10-43-1</inkml:trace>
</inkml:ink>
</file>

<file path=ppt/ink/ink37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58.54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429 176 152 0,'11'-5'57'0,"-1"-9"-30"0,6 0-3 16,-10 4 22-16,4-4-8 15,6-5 0-15,0 0 1 16,-5 0 0-16,-6 14-21 0,-5-14 5 16,-10 5 4-16,-12 0-6 0,-15 5 0 15,-6 9-10-15,-5 9-2 16,-5 15-5-16,5 14-1 15,0 18-3-15,16-8-1 16,0-10 1-16,-5 23 2 16,5-9 3-16,0 19 2 15,5-9-1-15,11 18-1 16,6-13-3-16,10 13-2 16,0-13 3-16,10-1 0 15,-4-9-1-15,15-5 1 16,-5-10-7-16,16-13 1 15,-5-6-26-15,21-8-10 16,-11-6-29-16,11-14-10 16,-6 1-51-1</inkml:trace>
</inkml:ink>
</file>

<file path=ppt/ink/ink37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59.2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161 22 156 0,'0'-5'60'0,"0"5"-32"0,5-4-2 0,-5 4 23 15,0 0-15-15,0 0-7 16,0-5 10-16,0 0 5 15,0 5-21-15,0 0 4 0,-5 0-1 16,-1 0 1-16,-4 0 0 16,-1 0-12-16,-5 5-5 15,5 0-1-15,-5 4 2 16,0 1-2-16,0 9-2 0,6-5-2 16,-1 14 0-16,1-4-2 15,-1 9 2-15,6-5-2 16,-1 6 2-16,1-6-2 15,5 10-1-15,0 0 1 16,5-10-1-16,1-4 0 16,4-10 0-16,1-4 2 15,5-15 3-15,-6 0-4 16,6-14-1-16,0 0-2 16,0-14 0-16,0 0-3 15,0 0 1-15,0 4 0 16,0 1-1-16,-5 4 4 0,0 5 2 15,-6 0-5-15,0 10 1 16,1-1 1-16,-1 20 3 16,0-1 0-16,1 20-1 15,-6-6 1-15,0 15-1 16,0-5 0-16,10 5 0 16,1-4-18-16,0-1-5 15,-6-5-29-15,6 0-9 16,-6-4-21-16,6 0-6 15,-1-5-17 1</inkml:trace>
</inkml:ink>
</file>

<file path=ppt/ink/ink37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59.8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4 148 0,'6'-9'55'0,"-6"9"-30"0,10 46-12 15,-10-36 19-15,0 4-7 0,0 0-2 16,5 15 2-16,1-7 1 15,-1 7-13-15,0-1 5 0,-5 4 5 16,0-3-6-16,0-1 1 16,0-4-9-16,0-6-1 15,0-4-2-15,0-5 1 16,0-4-4-16,6-19 0 16,-6 0-3-16,5-19-1 15,0 5 1-15,1-10 2 16,-2 11-3-16,1-16-2 15,1 16 2-15,-1-6 0 16,0 4 1-16,1 10 2 16,-1 1-3-16,0 4 0 15,1 5 7-15,4 9 4 16,-4 0-1-16,4 14 0 0,1-5-3 16,5 6-1-16,-5-2-3 15,-1 10 1-15,0-4-4 16,1 10 0-16,-1-7-21 15,1 21-8-15,-6-11-25 16,1-3-8-16,-1-6-23 16,0-4-42-1,1-1 38-15</inkml:trace>
</inkml:ink>
</file>

<file path=ppt/ink/ink37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0.2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0 176 0,'-5'0'68'0,"-1"0"-36"0,6 14-35 16,0-5 13-16,0 6-7 15,0-1 0-15,0 0-10 16,0 0-5-16,0 0-23 16,0 1-8-16,0 4-21 15,0-5-8-15</inkml:trace>
</inkml:ink>
</file>

<file path=ppt/ink/ink37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0.5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124 0 160 0,'0'0'63'0,"0"4"-34"0,0 10-10 0,0 1 23 16,0 4-12-16,0 4-3 16,0 20-2-16,0 18-1 15,-5 1-13-15,5-10 4 0,-6 24 5 16,6-10-5-16,0 24 2 16,0-14-10-16,0 14-2 0,0-14-14 15,0 9-4-15,0-14-27 16,0-5-9-16,0-9-30 15,0-10-57 1,0-4 32-16</inkml:trace>
  <inkml:trace contextRef="#ctx0" brushRef="#br0" timeOffset="271">0 790 228 0,'0'5'88'0,"0"-5"-48"0,27 5-20 0,-27-5 24 15,5 5-11-15,1-1-4 16,10 1-13-16,-5 0-3 16,11 4-7-16,-6 1-4 0,10-6-1 15,1 1 1-15,16-5 1 16,-5 0-34-16,-1 5-17 15,-4 0-83 1,-1-20-40-16,-5 6 84 16</inkml:trace>
</inkml:ink>
</file>

<file path=ppt/ink/ink37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2.94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34 802 116 0,'-5'14'46'0,"5"-14"-24"0,0 15-8 0,0-11 17 16,0-4 0-16,0 0 4 15,0 0 5-15,0 0 2 16,0-19-22-16,0 0 6 0,-5-9 4 15,5 4 1-15,-6-14 2 16,1 5-1-16,0-9 0 16,-1 8-11-16,6-23-3 0,0-28-6 15,6 4-2-15,-1 5 0 16,6 10 1-16,-1 13-1 16,6 10-1-16,0 5-5 15,6 10-3-15,-1 4 2 16,6 10 2-16,10 5 0 15,0 4 0-15,-4 0-14 16,-1-4-4-16,0 4-36 16,-5 10-15-16,-1 9-36 15,-4 10-12-15,-6-1-15 16</inkml:trace>
  <inkml:trace contextRef="#ctx0" brushRef="#br0" timeOffset="421">531 451 148 0,'0'-5'57'0,"0"5"-30"0,5 5-12 0,-5-5 20 0,0 9-6 16,0 1 0-16,6 9-5 15,-1-5-1-15,6 14-12 16,-1-4 0-16,6 4 2 0,-5-4-5 16,5 5 0-16,0-5-2 15,6-10 1-15,-6-4 11 16,5-10 6-16,1 0-4 15,-1-14 1-15,-5-1-8 16,0-19-3-16,0 6-1 16,-5-15-1-16,-1 10-7 15,-4-5 0-15,-1 5 1 0,0 5 1 16,1-1-30-16,-1 1-12 16,6-5-40-16,-6 18-17 15,0 6-22 1</inkml:trace>
</inkml:ink>
</file>

<file path=ppt/ink/ink37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3.79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95 184 0,'16'18'68'0,"-16"-18"-36"0,11 34-20 0,-11-30 19 0,0 11-1 15,0-1 4-15,0 5-3 16,0-5 1-16,0 0-18 16,0 0-1-16,0 1-2 0,0-6-2 15,0-4 2-15,0-1-4 16,0-13-2-16,0 4-5 15,5-18-2-15,0 4-2 16,6-10 3-16,0 6 0 16,-1-11 3-16,1 6-3 15,0 0 0-15,-1 4 1 16,1 5 2-16,0 0 12 16,-1 5 8-16,12 23-2 15,-6 5 0-15,-6-4-7 0,6 14-3 16,-5-1-5-16,5 6-2 15,0-6-10-15,0 1-5 0,-6 0-54 16,1-10-21 0,0 0-62-1</inkml:trace>
</inkml:ink>
</file>

<file path=ppt/ink/ink3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33.1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269 117 260 0,'0'-16'99'0,"-4"7"-54"0,4 1-31 0,0 8 26 15,0-4 2-15,0-1 7 16,0 1-5-16,0 0-2 15,0 4-23-15,0-4 4 0,0 4 4 16,0 0-6-16,0 0-2 16,0 0-9-16,0 8-2 15,0 1-4-15,4-1-3 16,1 5 2-16,5 3 0 16,8 5-6-16,-3 0 0 15,4 10 3-15,-1-2 2 16,1 5 0-16,5-5 1 15,14 1-2-15,-10-1-1 16,0 0 3-16,-4 5 0 16,-5 4 1-16,-5 0 2 15,-4-5 3-15,-10 1 2 0,0-8 1 16,-10-1 0-16,-9 0-2 16,0-4-1-16,0-4-3 15,1-4-1-15,-1-1-6 16,0 1-1-16,-5-5 1 15,5 1 2-15,10-1-11 16,-1 1-3-16,1-5-25 16,-1-4-10-16,6 0-28 15,-1-4-10-15,0-9-18 16,1-8-7-16,-6 0-22 16</inkml:trace>
  <inkml:trace contextRef="#ctx0" brushRef="#br0" timeOffset="241">61 194 232 0,'-42'-14'88'0,"28"10"-48"0,9-8 6 0,5 12 37 16,0-5-25-16,5 5-7 16,9-8-9-16,5 0-2 15,9-5-22-15,5 0 1 0,0-3-1 16,5-1-8-16,9 0-1 15,5 0-3-15,19 9-1 16,-9-5-32-16,9 1-14 16,-10 3-43-16,-14 1-17 15,5 8-24 1,-14 8-52-16,-10 5 55 16</inkml:trace>
</inkml:ink>
</file>

<file path=ppt/ink/ink38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4.42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0 104 220 0,'5'-42'85'0,"1"27"-46"0,-1-4-10 15,-5 1 28-15,0 13-14 16,0 0-4-16</inkml:trace>
</inkml:ink>
</file>

<file path=ppt/ink/ink38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4.60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0 563 0,'6'19'35'0,"-1"19"-4"0,0 14-3 0,2 14 1 16,-2 19-4-16,0-14-1 15,1-9-11-15,-1 23-3 16,-5-9-4-16,5 9 1 16,2-14-4-16,-2 10 0 15,0-15-17-15,1 5-7 16,-6-14-30-16,0-10-10 16,0-4-41-16,0-15-15 15,0-4-26 1</inkml:trace>
</inkml:ink>
</file>

<file path=ppt/ink/ink38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4.87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39 288 0,'-5'0'110'0,"5"0"-60"0,-5 0-36 16,5 0 28-16,0 0 3 15,0 0 8-15,10-4-7 16,-4 4-3-16,15-5-24 16,0-1-7-16,6 2-1 0,-5-1-3 15,21-1 3-15,-6 1-6 16,6 1-1-16,-6 4-44 16,7 0-20-16,-7 0-43 0,-5 0-16 15,0 0-33 1</inkml:trace>
</inkml:ink>
</file>

<file path=ppt/ink/ink38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5.32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0 240 232 0,'16'-5'88'0,"-16"5"-48"0,21 0-23 0,-21 0 27 16,5 0-8-16,1 0 2 15,4 0-9-15,1 0-3 16,5 0-14-16,-5 0-3 0,5 0 1 16,0 0-6-16,0 0 0 15,0 0 0-15,0 0 2 0,0 0-1 16,0-19 0 0,-6 5-1-16,1-9 0 0,0-15-2 15,5 5-2-15,-11-1 3 16,-5 6 2-16,-5 9-2 15,-6 5-2-15,0 4-3 16,-5 6-1-16,0 8 2 16,0 6 0-16,0 4 1 15,0 10 2-15,6-5-3 16,-1 14-2-16,0-5 8 16,1 10 6-16,-1-10-1 15,6 10 2-15,-1-9-5 16,6 4-2-16,0-5-5 15,6-4-2-15,-1-5 1 0,11 0 2 16,-5-5-9-16,5-4-2 16,0-1-41-16,0-9-17 15,0 0-47-15,16-9-17 16,-6 4 19 0</inkml:trace>
</inkml:ink>
</file>

<file path=ppt/ink/ink38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5.7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154 19 228 0,'0'-10'88'0,"0"6"-48"0,0-1-9 0,0 5 29 0,0 0-8 15,-10 5-1-15,-1 4-12 16,-5 5-4-16,0 5-19 15,-5 5-1-15,5-5 1 0,5-5-4 16,0 5-2-16,-5 5-5 16,11-5-8-1,5 4-1-15,0-4 0 16,5 0 2-16,1-5 1 16,4 5 1-16,1-5 0 15,0 1 2-15,-1-1 1 16,-4 0 1-16,-1 0 0 15,0 1 2-15,1-1-3 16,-12 0 0-16,1 0-1 0,-6 5-2 16,1-5-30-16,-6 5-13 15,0-5-38-15,0 1-16 16,0-1-54 0</inkml:trace>
</inkml:ink>
</file>

<file path=ppt/ink/ink38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6.04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0 256 0,'-11'5'96'0,"11"9"-52"0,0 14-36 16,0-9 24-16,0 10-7 15,5 13 3-15,-5 10 6 16,0 15 5-16,0-1-20 16,0 34 5-16,0-25 3 0,0-8-11 15,0 18-1-15,0-9-9 16,0 9-4-16,0-14-6 15,0 0 0-15,0-10-29 0,6-8-13 16,-6-6-47-16,0-9-18 16,0-10-24-1</inkml:trace>
</inkml:ink>
</file>

<file path=ppt/ink/ink38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6.30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79 304 0,'0'0'115'0,"0"0"-62"0,16 0-42 0,-16 0 28 15,22 0-1-15,-1 0 4 16,11 0-12-16,-5 0-6 16,10-5-13-16,-5 5-10 0,16-5-1 0,-6 5 4 15,1-4 2-15,-6 4-29 16,1-11-11-16,-6 7-39 15,-1-6-16-15,-4 4-28 16,-6-8-43 0,11-6 54-16</inkml:trace>
</inkml:ink>
</file>

<file path=ppt/ink/ink38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6.6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210 19 220 0,'5'-15'85'0,"0"15"-46"0,-5-4-13 0,0 4 31 16,0 0-8-16,-10 4 1 15,-1 1-13-15,-5 9-3 16,0 5-19-16,-12 5-2 0,-4 4-2 15,6 1 5-15,4-6 2 16,5-4-7-16,1 11-2 16,6-7-5-16,-1 1-3 15,0-5-3-15,17 0-1 16,-6 0-1-16,16 0 3 16,0-5 0-16,5 5 3 0,1 0-3 15,0 5 0-15,-1-5 12 16,-5 4 5-16,0-4-2 15,-11 5 2-15,1 1-7 16,-17-2-3-16,0 1-28 16,-21 14-12-16,6-10-58 15,-13 1-24-15,7-6-49 16</inkml:trace>
</inkml:ink>
</file>

<file path=ppt/ink/ink38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8.6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34 14 140 0,'-29'-14'55'0,"29"14"-30"0,-5 4-10 16,5 6 20-16,0-1-10 16,0 1-3-16,5 9-6 15,1 5-2-15,5 4-8 16,1 19-2-16,-1 11 0 0,0-6-2 15,-5-14 1-15,0-5-42 16,-6 0-16-16,0-4-34 16</inkml:trace>
</inkml:ink>
</file>

<file path=ppt/ink/ink38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9.2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0 105 124 0,'6'29'49'0,"-6"-29"-26"0,5 38-16 16,-5-33 13-16,0 23-6 16,0-4 2-16,0 4 0 15,0 1-1-15,0-5-7 16,0-5-1-16,0-5 0 0,0 0-3 0,0-14-3 16,0 0 2-16,0-23 0 15,0 4-1-15,5-19-2 16,0 4 1-16,1-9-1 15,-1 5 0-15,6-4 2 16,-1 3 3-16,1 6 4 16,0 4 0-16,5 20 2 15,-6-1 5-15,12 15 4 16,-6-5-10-16,5 28-3 16,0-4-3-16,1 15 2 15,-1-6-49-15,0 19-21 16,1-14-39-1</inkml:trace>
</inkml:ink>
</file>

<file path=ppt/ink/ink3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33.94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256 2 272 0,'-5'-5'101'0,"0"5"-54"0,-4 0-28 0,9 0 44 16,-19 5-16-1,-5-1-10-15,1 4-9 16,-1 5-16-16,-4 4 8 0,4 4 3 16,5 0-3-16,-4 0 1 15,4 0-12-15,5 0-5 0,4 0-3 16,1-5 1 0,9 1-6-16,4 0 1 0,6 0-1 15,4 0-1-15,5-1 4 16,19 10 0-16,-1-5-2 15,15 0 2-15,-4 4 1 16,-11 0 2-16,-3 0 3 16,-1 0 2-16,-14 1 10 15,-10-1 6-15,-14 4-1 16,-9 1-1-16,-14-5-14 16,-20-4-4-16,11-4-9 15,-1-1-4-15,5 5-41 16,0 5-18-16,9-5-51 15,15 4-22-15,-1 0-8 16</inkml:trace>
</inkml:ink>
</file>

<file path=ppt/ink/ink39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9.8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5 276 0,'0'-10'104'0,"0"10"-56"0,13 14-47 16,-13-9 19-16,5 9-11 16,2 0-3-16,-1 11-1 0,0-6 1 15,1 14-3-15,-2-4-41 16,1 9-17-16,1-9-66 15</inkml:trace>
</inkml:ink>
</file>

<file path=ppt/ink/ink39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0.4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275 51 160 0,'10'-14'60'0,"-4"0"-32"0,-6 9-9 0,0 0 23 15,0 5 1-15,-6-5 4 16,-4 1-9-16,-1-1 0 15,-21 10-9-15,4 9-3 16,7 0-8-16,-6 5-3 16,1-5-7-16,-1 15 0 15,6-6-7-15,-1 1-1 16,0-5-2-16,6 5 0 16,0-5-3-16,11 0 1 15,0-1 0-15,15 1 2 16,-4 0-1-16,20 5 1 15,-4-4 4-15,11 4 3 16,-7-5-4-16,1 4-1 16,-6-4 9-16,-5 5 3 15,-5-5 3-15,-22 14 1 16,6-9-6-16,-11-1-4 0,0-4-17 16,-6 0-5-16,1 0-43 15,0 0-16-15,-1 0-37 16</inkml:trace>
</inkml:ink>
</file>

<file path=ppt/ink/ink39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1.0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108 15 172 0,'0'-9'66'0,"0"9"-36"0,0-5-7 0,0 5 26 0,-5 0-3 16,5 0 2-16,-5 0-13 16,0 0-4-16,-1 0-18 15,1 0 1-15,-6 5 0 0,1 0-7 16,-5 9-4-16,4 0-7 15,-5 14 0-15,5-3 2 16,6 18 1-16,0-5-2 16,10 14 2-16,0-14-1 15,6-4-2-15,-6-6 5 16,11-14 1-16,-5 1 2 16,4-20 2-16,-4 0-1 15,-1-19 0-15,-4 5-3 0,-6-14 1 16,0 4-2-16,0-4 2 15,0 0-29-15,-6 9-9 16,1 5-40-16,5 0-18 16,0 5-23-1</inkml:trace>
</inkml:ink>
</file>

<file path=ppt/ink/ink39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1.4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43 200 0,'-5'-24'74'0,"10"15"-40"0,-5-1-11 15,0 10 26-15,7 0-18 16,-2 10-5-16,0 4-7 0,2 5-1 15,-2 24-9-15,-5 29 6 0,0-11 2 16,0-9-7-16,-5 29-1 16,-2-15-5-16,2 25-1 15,0-15-32-15,-2 14-15 16,2-13-47-16,5 3-19 16,0-14 7-1</inkml:trace>
</inkml:ink>
</file>

<file path=ppt/ink/ink39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2.0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137 34 200 0,'-5'-5'74'0,"5"5"-40"0,0-10-20 16,0 10 20-16,-6 0 0 0,6 0 5 15,-5-4-2-15,0-1-1 16,-6 0-19-16,6 1 10 0,-6 4 5 16,0 0-7-16,1 0-5 15,-1 0-9-15,0 9-3 16,1 0-4-16,-1 6-3 16,6-6 0-16,-1 5 1 15,1 1-3-15,0 19-2 16,-1-11-1-16,6 1 0 15,0 0 0-15,6-5 3 16,-6-5 0-16,5 5 3 16,0-5-1-16,6-9-1 15,0 0 1-15,5-15 1 16,-6 1-6-16,6-10 1 16,-5 4-6-16,0 1-1 0,-1 5 2 15,-4-1 5-15,-1 6 0 16,0 13 1-16,1-4 0 15,-1 14-2-15,0-5-4 16,1 14-2-16,-1-3-33 16,5-1-14-16,1-5-30 15,5 0-13-15,0-1-4 16</inkml:trace>
</inkml:ink>
</file>

<file path=ppt/ink/ink39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2.4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24 220 0,'-6'-24'85'0,"6"20"-46"0,0-1-30 0,0 5 19 15,0 0-8-15,0 9 1 16,6 5 3-16,-1 10 5 16,0 19-16-16,1 18 13 0,-1 1 6 0,-5-10-10 15,5 23-4-15,-5-9-9 16,5 19-4-16,1-14 0 15,-1 19-1-15,0-14-20 16,1 4-7-16,-1-14-34 16,0-9-14-16,-5-10-23 15,0-14-6-15,0-4 5 16</inkml:trace>
</inkml:ink>
</file>

<file path=ppt/ink/ink39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2.7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63 324 0,'-11'0'121'0,"11"0"-66"0,6 0-53 0,-6 0 23 16,5 0 0-16,0 0 7 15,6 0-8-15,-6 0-5 16,11-5-10-16,0 0-4 0,12 1-1 15,-7-1 0-15,6 0 0 16,-6 0-24-16,11-5-12 16,-4 5-45-16,4-4-18 15,-6-1-48 1</inkml:trace>
</inkml:ink>
</file>

<file path=ppt/ink/ink39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3.15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0 256 0,'0'23'96'0,"0"-23"-52"0,0 52-49 0,0-42 15 0,0 9-35 16,0 0-10-16,0 9-62 15,0 1-28-15,-5-1 59 16,0-4 30-16</inkml:trace>
</inkml:ink>
</file>

<file path=ppt/ink/ink39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3.8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173 5 260 0,'0'-5'99'0,"0"5"-54"0,-27 0-22 15,22 0 29-15,-6 0-12 16,0 0-1-16,-5 5-11 16,5 0-3-16,-5 4-14 0,0 1-4 15,0 13-1-15,-1-4-3 0,7 14 0 16,-1-3-1-16,6 3 1 16,-1-5-4-16,12-9 0 15,-6 0 3-15,5-14 3 16,0 0-2-16,11-19 0 15,-5-5 1-15,6-10 2 16,-1 5-3-16,-6 1 0 16,1-2-21-16,0 1-10 15,-1 6-55-15,1 3-23 16,-5 1-42 0</inkml:trace>
</inkml:ink>
</file>

<file path=ppt/ink/ink39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4.2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0 156 0,'5'28'57'0,"-5"-28"-30"0,0 43-14 16,0-24 19-16,0-5-9 15,0 5-1-15,0 0-11 16,0-5-2-16,0 0-5 16,0 0-1-16,0-14 3 0,0 0-1 0,5-14 0 15,-5 0 8-15,6-10 3 16,-1 1 6-16,0-1 3 16,1 5 4-16,-1 0 2 15,0 5-8-15,6 0-3 16,5 4-1-16,0 10 0 15,5 14-4-15,0 10 1 16,1 4-9-16,-1 1-4 16,0 13-16-16,-5-4-6 15,0-5-74-15,6 1-33 16,4-11-13 0</inkml:trace>
</inkml:ink>
</file>

<file path=ppt/ink/ink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7.772"/>
    </inkml:context>
    <inkml:brush xml:id="br0">
      <inkml:brushProperty name="width" value="0.05" units="cm"/>
      <inkml:brushProperty name="height" value="0.05" units="cm"/>
      <inkml:brushProperty name="color" value="#ED1C24"/>
      <inkml:brushProperty name="fitToCurve" value="1"/>
    </inkml:brush>
  </inkml:definitions>
  <inkml:trace contextRef="#ctx0" brushRef="#br0">52 321 236 0,'-6'6'88'0,"6"-6"-48"0,6 30-38 0,-6-25 17 15,0 11-1-15,0-1 1 16,5 5 5-16,1 1 2 16,-6-1-13-16,0-4 10 0,0-1 4 0,0-5 3 15,0-5 4-15,0 1-14 16,-6-22-6-16,1 1-5 15,-7-21 1-15,1 5-5 16,-1-4-1-16,6 4 9 16,1-5 6-16,-1 5-1 15,6-4-1-15,0 4-1 16,0 0 3-16,0 6-7 16,6-1-2-16,-1 1-8 15,7 4-3-15,-1 1 0 16,7 4 2-16,-7 1 2 0,1 5 3 15,-1 0-5-15,1 4-1 16,-1 1-29-16,7 10-10 16,-7-5-38-16,6 11-16 15,-5-1-37-15,5 0-16 16,-5 0 30 0</inkml:trace>
</inkml:ink>
</file>

<file path=ppt/ink/ink4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34.2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-35 8 356 0,'-16'-7'134'0,"16"7"-72"0,-14-8-48 16,14 8 33-16,0 0-30 16,0 0-11-16,0 0-45 15,0 0-19-15,0 0-55 16,0-6-23-16,0 6 21 16,14 0 11-16</inkml:trace>
</inkml:ink>
</file>

<file path=ppt/ink/ink40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0.01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21 33 80 0,'-16'-24'30'0,"11"20"-16"0,5-6-21 0,0 10-26 15,10 5-12 1</inkml:trace>
  <inkml:trace contextRef="#ctx0" brushRef="#br0" timeOffset="4914">119 58 252 0,'-5'0'93'0,"5"0"-50"0,0 0-33 0,0 0 23 15,0 0-18-15,0 0-6 16,5 0-3-16,-5 0-2 15,5 5-2-15,1-1 1 0,-1 6 0 16,0-1-65-16,1 1-28 16,-6-1-23-1</inkml:trace>
</inkml:ink>
</file>

<file path=ppt/ink/ink40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6.0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 0 184 0,'-17'5'68'0,"12"-5"-36"0,5 0-31 0,0 0 14 15,0 0-10-15,0 0-3 16,5 0-17-16,0 0-7 15,7 0-58-15,-1 6-24 16</inkml:trace>
</inkml:ink>
</file>

<file path=ppt/ink/ink40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7.84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0 114 140 0,'5'-5'55'0,"1"0"-30"0,4 0-16 0,-10 5 14 16,6-4 2-16,-1-1 4 16,0 0 0-16,1 1 0 15,-1-1-16-15,0-5 1 0,1 6 2 16,-1-6-4-16,0 5 1 0,1 1-8 16,-6-6-1-16,0 5-2 15,0 1-2-15,0-1 7 16,0 0 5-16,-6 1 0 15,1 4 1-15,0 0-5 16,5 0 0-16,-11 0-5 16,11 0 0-16,0 0-10 15,0 0-5-15,0 0-58 16,5-5-24-16,1 0-20 16</inkml:trace>
</inkml:ink>
</file>

<file path=ppt/ink/ink40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8.1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155 24 120 0,'0'-14'46'0,"0"0"-24"0,0 18-6 15,0-4 18-15</inkml:trace>
  <inkml:trace contextRef="#ctx0" brushRef="#br0" timeOffset="106">139 19 269 0,'-16'29'22'0,"0"8"-13"15,-6 15 1-15,1 14 0 0,5 4-5 16,0 1-3-16,0-5-43 16,6 0-18-16,4 5-19 15</inkml:trace>
</inkml:ink>
</file>

<file path=ppt/ink/ink40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0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585 538 164 0,'5'-16'63'0,"-14"12"-34"0,4-5 6 16,0 5 29-16,1 0-6 15,-1 0-1-15,0 0-13 0,1 0-2 16,-1-1-24-16,5 5-2 0,0 0-1 16,-5 13-4-16,1 3 1 15,4 5 2-15,0 12 3 16,0 1-3-16,0 11 0 15,0 9 0-15,0 0 4 16,0 13-6 0,0 15 1-16,0 5-4 15,4 4 2-15,1 5-4 16,0-9-2-16,-5-8-2 0,4 4 0 16,1-6-4-16,0-6 0 15,-1-13-6-15,1-8-3 16,0-9-32-16,-1-7-12 15,1-10-35-15,0-7-13 0,-1-13-41 16,6-12-32 0,-5-9 80-16</inkml:trace>
  <inkml:trace contextRef="#ctx0" brushRef="#br0" timeOffset="1">46 489 236 0,'-28'-9'88'0,"19"9"-48"0,4-4-18 0,1 4 28 16,4-4-6-16,0-4-1 16,4-5-5-16,10-3-1 15,5-5-20-15,4-4-6 0,10 0 0 0,15-4-7 16,26-7 0-16,20-2-2 16,0 1 1-16,-10-5-13 15,0-7-3-15,-3 3-27 16,7 13-9-16,-8 4-28 15,0 12-9-15,-5 9-40 32</inkml:trace>
</inkml:ink>
</file>

<file path=ppt/ink/ink40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09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15 236 0,'-10'-16'90'0,"15"20"-48"0,-10-4-27 0,5 4 26 16,0 4-22-16,0 13-7 15,0 4-8-15,5 8-1 16,0 13-2-16,9 8-1 0,-5 29 3 16,0 16-2-16,1 9-1 0,-1 9 1 15,0 7 1-15,1 5-3 16,-6 8 0-16,1-9 1 0,0-7 2 16,-1-9-1-16,1-21-1 15,0-12 1-15,-1-13-1 16,-4-16 0-16,5-17 0 15,0-12 2-15,-1-13 1 32,1-16-1-32,0-13-2 0,-1-8 1 15,6-4-1-15,-1 0 0 16,0 0 0-16,1 4 0 16,4 8 0-16,0 4-3 15,0 1 2-15,0 3 3 16,0 5 3-16,18 4 0 15,1 12 2-15,0 9-2 0,-1 8 0 16,1 4-3-16,-5 4 1 16,0 4-11-16,0 5-4 15,0-1-30-15,-4 5-10 16,-6-1-33 0,6-7-51-16,-1-1 36 0</inkml:trace>
  <inkml:trace contextRef="#ctx0" brushRef="#br0" timeOffset="0.9894">766 1414 104 0,'0'0'41'0,"0"0"-22"0,0 0 4 0,0 0 21 15,0 0 2-15,0 0 3 16,0 8-16-16,5 1-6 0,-1 3-15 16,1 5-5-16,0 3-1 0,-1 1-10 15,1 0-2-15,0-5-46 16,-1-3-18-16,6-5-26 15</inkml:trace>
  <inkml:trace contextRef="#ctx0" brushRef="#br0" timeOffset="1.9894">789 816 4 0,'5'4'0'0</inkml:trace>
</inkml:ink>
</file>

<file path=ppt/ink/ink40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09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305 55 156 0,'5'-16'57'0,"-5"8"-30"0,-5 3-32 16,1 1 93 0,-1 0-26-16,5 0-8 15,-5 0-9-15,1 0-27 0,-6-1 1 0,-4 5-1 16,-4 0-4-16,-1 5 2 15,-4 3-5-15,-5 4-1 0,0 5 0 16,0 4 1-16,0 4-3 16,0-5 0-16,4 5-5 15,10-4-2-15,0-4-5 16,5-1 0-16,4 1 0 31,10-5-1-31,4 1 4 0,10-1 0 16,9 1 1-16,5-1 0 15,4 1 0-15,-4-5 2 16,-1 0-3-16,-4 5 0 16,0-1 12-16,0 5 7 15,-9 3 4-15,-10 1 2 16,-4 4-7-16,-10 12-2 0,-4 1-14 16,-10 3-5-16,-13 5-47 15,-1 0-21-15,-9-5-54 0,9 5-22 16,1-9 20-1</inkml:trace>
</inkml:ink>
</file>

<file path=ppt/ink/ink40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0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187 0 180 0,'-5'4'68'0,"5"-4"-36"0,-5 0-13 0,1 0 21 15,-1 0-7-15,0 0 0 16,1 0-3-16,-1 0 1 15,-4 0-17 1,4 0 1-16,-4 9-1 0,-1-1-3 16,-4 13-1-16,0-5 0 15,0 9 1-15,0-4-10 16,0 8-3-16,5-3 1 16,0-1 0-16,-1-4 1 15,1 4 0-15,4-5-3 16,1-3 0-16,-1-1 2 0,5 1 0 15,0-4-2-15,5-1 2 16,-5-4-1-16,4-4 0 16,1 1 4-16,4-10 3 0,1 5-4 15,-1-8-3-15,0 0 3 16,1-9 1-16,-1 5-3 16,0-1-1-16,1 1-2 0,-1 4 3 15,0 3 0-15,1 5 3 16,-6 0-3-16,6 13 0 15,-6-5 1-15,10 17 2 16,-4-4-1-16,8 4-1 16,-4-5-13-16,5 14-6 31,-5-8-28-31,5 7-12 0,-5-8-35 16,14 0-47-1,-5-1 47-15</inkml:trace>
</inkml:ink>
</file>

<file path=ppt/ink/ink40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324 0 288 0,'-5'-9'107'0,"5"9"-58"0,-14 13-48 0,9-9 19 16,-4 17-9-16,0-5 1 0,-2 30 2 15,2-3 3-15,9 27-9 16,0-12-2-16,9 43-2 0,2-18-5 16,3 29-1-16,-5-20-21 15,5 12-10-15,-5-12-16 31,1-5-7-31,-1-12-28 16,5-12-44-16,-5-9 36 16</inkml:trace>
  <inkml:trace contextRef="#ctx0" brushRef="#br0" timeOffset="1">10 938 228 0,'-19'12'88'0,"19"-12"-48"0,23 0-20 0,-23 0 24 15,19 0-2-15,-5 0-1 32,28 0-20-32,-9 0-10 15,9-8-7-15,-5 4-1 0,19-9 0 0,-8 5-32 16,22-5-13-16,-14 1-30 15,9-9-12-15,-9 5-26 16</inkml:trace>
</inkml:ink>
</file>

<file path=ppt/ink/ink40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39 176 116 0,'14'8'44'0,"-14"-8"-24"0,14 4-15 0,-14-4 13 0,5 5-6 16,-1-1 1-16,6 0-10 16,-6 1-2-16,16-5-1 15,-1 0 0-15,-1-5 2 0,-4 1-1 16,0-5-1-16,-4 1 1 16,-1-8 1-16,5-2 1 15,-19-7 1-15,-4 3 9 0,0-7 3 16,-5 3 10-16,-10 5 4 15,6 4 8-15,-6 13 6 32,5 0-18-32,0 20-4 0,0-2-5 0,5 15 1 15,0-3-8-15,5 16-1 32,0-9-1-32,9 6 0 0,0-5-4 15,4 0-3-15,1-5-20 16,4-3-10-16,5 0-29 0,0-9-11 15,0-5-46 1,19-12-21-16,-4 0 70 16</inkml:trace>
</inkml:ink>
</file>

<file path=ppt/ink/ink4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34.75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148 17 208 0,'0'-13'79'0,"10"9"-42"0,-10 0-32 16,0 4 19-16,0 0-4 16,0 0 0-16,-5 8-2 15,0 5 1-15,0 12-10 16,-9 8 8-16,-1 1 5 0,-4 13-5 0,5 3 1 15,0 5-7 1,-5 0-1-16,8-1-6 0,2 5-3 16,0-8-29-16,4-4-11 15,-5-10-45-15,6 1-19 16</inkml:trace>
</inkml:ink>
</file>

<file path=ppt/ink/ink4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90 0 208 0,'-5'0'79'0,"5"0"-42"0,-9 13-26 0,4-9 21 0,0 4-11 0,1 0-1 16,-6 9-4-16,1-4 3 16,0 12-11-16,-1-4-2 0,1 4-2 15,0-4-2-15,4 1-2 16,5-6-2-16,5 5 1 16,-5-5 1-16,9 5 2 15,-4-4 1-15,9 0 3 0,-5-4-1 16,5 3 2-16,0-3 0 15,0 4 3-15,-5-5-1 16,-4 9 2-16,0-4-4 16,-5 4 1-16,0-4-21 15,-10 3-8-15,1-3-29 32,-5 5-13-32,0-6-36 15,-5 1-38-15,5 0 48 16</inkml:trace>
</inkml:ink>
</file>

<file path=ppt/ink/ink4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0 256 0,'0'0'96'0,"0"4"-52"0,-5 13-38 0,1-13 20 16,4 13-14-16,0 20-2 16,0 1 0-16,0-5 1 15,4 21-5-15,1-9-2 0,4 34 2 16,5-8-3-16,0 33 0 16,-4-17-6-16,4 21-2 15,0-17-9-15,0 29-2 0,-5-20-20 16,0 8-9-16,1-17-23 0,-6-4-9 15,1-12-6 17</inkml:trace>
</inkml:ink>
</file>

<file path=ppt/ink/ink4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 30 212 0,'-9'0'82'0,"9"0"-44"0,0 4-3 15,0-4 34-15,5 0-9 0,-5 0 0 16,14 0-21-16,0 0-9 16,14 0-17-16,-5 0-6 0,6 0-3 15,4 0-22-15,0 0-8 16,-5 0-38-16,9-4-16 15,-9-1-13-15,34-8-6 16,-16 1 0 0</inkml:trace>
</inkml:ink>
</file>

<file path=ppt/ink/ink4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43 312 0,'5'5'115'0,"-5"-5"-62"0,0 8-57 0,0-4 18 15,0 0-26-15,0-4-6 16,0 0-14-16,0 0-3 16,4-8-34-16,1 0-15 15,0-18-5-15,-1 4 2 0</inkml:trace>
</inkml:ink>
</file>

<file path=ppt/ink/ink4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36 0 244 0,'0'4'93'0,"0"12"-50"0,-10 13-48 0,5-8 15 16,0 4-6-16,0-4 0 15,-1 37 0 1,2 37 0-16,4-2-2 15,0-2-4-15,0-33-1 0,0-8-45 16,0 16-20-16,0-8-27 16</inkml:trace>
</inkml:ink>
</file>

<file path=ppt/ink/ink4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303 1096 68 0,'0'21'27'0,"0"-21"-14"0,0 12 0 0,0-8 11 16,-5-4 3-16,1 0 3 0,-6-4-7 16,6 0-4-16,-6-13-3 15,1 5 3-15,0-25-11 16,-1 8 9-16,1-17 5 0,4 4 4 15,1-11 4-15,-1 7-3 16,0-8-2-16,5 12-5 31,0 5 0-31,0 4-11 0,10 4-3 16,-6 4-6-16,15 4-1 16,-5 5-1-16,19 7-2 15,-5 1-24-15,4 4-11 16,-4 0-27-16,0 4-10 15,-4 0-20 1</inkml:trace>
  <inkml:trace contextRef="#ctx0" brushRef="#br0" timeOffset="1">817 752 200 0,'4'0'74'0,"-4"0"-40"0,0-5-29 16,0 5 19-16,0 0-4 16,0 0 3-16,0 0-11 15,0 0-2-15,5 0-6 0,0 0-3 0,4-4 0 16,0 0-4-16,5 0 0 15,-4 0 4-15,4-5 3 16,-5 5-1-16,0-8 0 16,1-1 1-16,-6 1 0 15,1 4-2-15,-5-13 1 16,0 4 0-16,-5-8 1 0,1 1-5 16,-10-1-1-16,4 4 1 15,-4 8 2-15,0 1 2 0,0 16 1 16,0-4 4-16,0 21 3 15,0-5-2-15,5 22 0 16,4-5-3-16,5 9-1 31,0-5-3-31,5 4-2 16,0-3 1-16,9-5 1 16,-5-8-12-16,10-4-3 0,-1-5-40 15,20-12-16-15,-10-4-43 16</inkml:trace>
  <inkml:trace contextRef="#ctx0" brushRef="#br0" timeOffset="2">1466 498 168 0,'4'-4'66'0,"-4"4"-36"0,0-4-4 0,0 4 23 15,0 0-4-15,0 0 0 16,-4 0-5-16,4 0-1 15,-5 0-21-15,0 0 1 0,-4 4 1 16,0 0-7-16,-5 5-2 16,0-5-4-1,0 4-2-15,0 0-6 16,-5 5-1-16,5-1 3 16,0 5 1-16,0 0 0 15,5 3 1-15,-1-3-7 0,6-5-1 16,4 1-1-16,4-1 2 15,1 1 2-15,9-5 3 16,-5-4 0-16,5-8-1 16,0 0 3-16,0-9 0 0,0 1-4 15,0-5 1-15,-4 1 0 16,4-1 2-16,-5 5-1 16,0-1-1-16,1 1 1 15,-6-1-1-15,1 5 2 16,0 4 3-1,-1 0-2-15,-4 4 0 16,0 0 3-16,0 8 1 16,0 0-6-16,0 13 0 15,0 0-1-15,5 12 0 16,0-4 0-16,-5 29 2 16,0-12-1-16,4 33-1 15,-4-17 1-15,0 29-1 0,0-12-3 16,0 21 2-16,0 49-4 15,0-16 1-15,0-17-29 16,0-41-13-16,0-13-31 0,5 0-12 16,-5-4-37-1</inkml:trace>
  <inkml:trace contextRef="#ctx0" brushRef="#br0" timeOffset="3">1881 494 168 0,'0'0'66'0,"0"0"-36"0,-9 4-9 0,4-4 25 16,1 5-13-16,-1-1-4 15,0 4-10-15,5-4-4 16,0 9-9-16,0-5 7 0,0 13 4 16,0-5-5-16,10 13-2 15,-1-4 1-15,10 8 3 16,-5-4-8-1,9-4-1-15,-4-4-5 16,4-8-3-16,-4-1 15 16,4-16 8-16,-4 0 0 15,-1-17 0-15,1 4-9 16,-10-12-4-16,1 4-2 16,-10-12 1-16,0 8-3 0,0-8 0 15,0 8-3-15,-5 0-1 16,5 4-28-16,0 4-13 15,0 4-31-15,0 5-14 0,0 4-20 16,9 8-31 0,1 0 51-16</inkml:trace>
  <inkml:trace contextRef="#ctx0" brushRef="#br0" timeOffset="4">2558 594 300 0,'-9'-8'112'0,"9"8"-60"0,-9 4-32 0,4 0 30 16,5-4-7-16,0 0 1 15,-5 4-13-15,5 0-7 16,0 9-13-16,0-5-10 0,5 13-1 16,0-5-2-16,4 13-2 15,-4-4-46-15,4 0-19 0,0-4-38 16,1-5-15-16,-1 1-1 15</inkml:trace>
  <inkml:trace contextRef="#ctx0" brushRef="#br0" timeOffset="5">2507 0 200 0,'-5'9'74'0,"5"-9"-40"0,0 0-66 0,0 0 1 0,0 4-47 15,0 0-15-15</inkml:trace>
  <inkml:trace contextRef="#ctx0" brushRef="#br0" timeOffset="6">2880 644 156 0,'0'20'57'0,"0"-20"-30"0,0 17-14 0,0-13 17 31,0 0 7-31,0 0 7 16,-4-8-4-16,-1 0 0 0,0-12-22 16,1-1 12-16,-6-8 4 0,1 4-1 15,0-16 1-15,-1 8-15 16,1-17-4-16,4 9-7 16,1-9 0-16,4 9-3 15,4-5 2-15,1 5-2 0,4 8 2 16,1 4-2-16,18 8 0 15,0 1-3-15,9 12-2 16,-4 4-17-16,13 8-6 16,-8 0-33-16,4 5-12 15,-5-1-24-15,1 9-7 16,-10-4-15-16</inkml:trace>
  <inkml:trace contextRef="#ctx0" brushRef="#br0" timeOffset="7">3394 440 184 0,'5'0'71'0,"-5"0"-38"0,9 4-30 16,-9-4 15-16,5 5-3 15,-1-1 4-15,10-4-9 16,-4 0-3-16,4 0-4 0,-5 0-3 0,10 0 3 16,-5 0-2-16,0-4-1 15,-5-1 5-15,0-3 1 16,1 0 0-16,-10-5 1 16,0 5-2-16,-5-13 0 15,0 5-3-15,-4-1-2 16,0 5 12-1,-5-1 4-15,4 1 3 16,-4 16 3-16,0 0-6 16,0 9-1-16,0-5-1 15,0 13 4-15,5-5-8 16,0 9-1-16,4-4 6 16,5 12 2-16,0-4-13 0,5 4-4 15,-1-8-1-15,10 0 0 16,0 0-19-16,10-4-9 15,-6-5-12-15,10-3-2 16,-4-5-10-16,8-8-2 0,-4 0-16 16,0-17-45-1,0 5 25-15</inkml:trace>
  <inkml:trace contextRef="#ctx0" brushRef="#br0" timeOffset="8">4062 158 212 0,'0'0'79'0,"0"0"-42"0,-5 4 12 0,0-4 37 0,1 9-13 16,-1-5-5-16,-4 4-26 15,4-4-11-15,-4 9-18 16,-1-1-9-16,-4 13 0 0,5-4-3 16,0 8 2-16,-1-4-4 15,1 0 0-15,4-5 1 16,1 1 2-1,-1 0-6-15,10 0 1 16,-1-5-1-16,10 1 2 16,0-1 1-16,10 1 1 15,-6 0 2-15,15-1 1 16,-5 1 3-16,5 8 1 16,-5-5 12-16,-10 14 5 15,1-5-10-15,-24 8-5 0,1-8-20 16,-15 17-5-16,0-9-38 15,-9 9-16-15,5-13-58 16,-5 0-23-16,0-4 17 16</inkml:trace>
  <inkml:trace contextRef="#ctx0" brushRef="#br0" timeOffset="9">0 1255 156 0,'4'4'60'0,"-4"-4"-32"0,10 9-33 16,-10-5 10-16,0 0-10 16,0 0 1-16,4 5 2 0,1-1 1 15,4-4 1-15,1 0 11 0,-1 4 7 16,0-3 6-16,10 3 5 16,-5-4-4-16,9 0-3 15,-4 0-12-15,9-4-6 16,-5 0-3-16,19 0-1 15,-9 0 4-15,14 0 5 0,-5 0 4 16,14 0 2-16,-10 0-2 16,11 0 2-16,-1 0-4 15,4 0-1-15,-8 0-6 16,18 0-1-16,-10 0-1 16,15 0-2-16,-14 0 1 15,18 0 1 1,-14 0 5-16,10 0 6 15,-9 0-3-15,18 4 0 16,-14 1-2-16,14-1 0 16,-10 0-2-16,15 0-1 0,-14 0-6 15,9-4-1-15,-9 0 1 16,18 4 2-16,-14-4 4 16,19 5 4-16,-14-5-4 0,19 4-3 15,-24 0 1-15,24 0 2 16,-14 0-2-16,14-4-2 15,-19 0 0-15,14-4-1 16,-14 0 0-16,9 0 0 16,-13 0-3-16,13 4 2 15,-14 0-1 1,10 0 0-16,-14 0-20 16,9-5-10-16,-14 1-24 15,5-4-7-15,-10 4-2 16,19-9 2-16,-9 1 19 15,9-5 10-15,-14 5-27 16</inkml:trace>
</inkml:ink>
</file>

<file path=ppt/ink/ink4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37 256 180 0,'-5'0'68'0,"5"0"-36"0,-18 17-18 16,13-13 20-16,0 8-8 0,1-3-1 31,4 11-3-31,0-3-2 16,4 16-10-16,1-4-4 0,9 4-2 15,0-4-2-15,14 5-2 0,-5-9 5 16,15-5 4-16,-10 1-1 15,9-13 1-15,-4 1-1 16,0-22 0-16,-5 5-2 16,-5-13-1-16,0 5-1 0,-4-14 2 15,-5 6-1-15,-5-1 2 16,1 4-4-16,-6 0-2 16,1 5 0-16,0-1-1 15,-1 4-25-15,-4 5-8 16,0 4-14-16,5 4-6 31,0 0-9-31,4 8-3 0,0 1-18 16</inkml:trace>
  <inkml:trace contextRef="#ctx0" brushRef="#br0" timeOffset="1">994 124 164 0,'10'0'63'0,"-10"0"-34"0,0 4 1 0,0 1 26 16,-5 3-13-16,0 0-2 0,1 13-18 16,-1-5-4-16,0 22-11 15,1-6-3-15,-1 22-1 0,5-8-5 16,0 8 1-16,0-9-2 15,5 5 0-15,-1-8-22 16,1-5-12-16,0-4-21 0,-5-4-7 16,0-4-17-1,4-12-24-15,-4-5 39 16</inkml:trace>
  <inkml:trace contextRef="#ctx0" brushRef="#br0" timeOffset="2">784 245 184 0,'-23'3'71'0,"23"-3"-38"0,-10 4-21 0,6-4 21 15,4 0 1-15,0 0 4 16,9-4-8-16,-4 1-1 16,18-6-16-16,1 1-6 0,13-9-2 15,-4 5-3-15,9-9-2 16,-5 0-21-16,24-8-11 0,-10 4-28 15,10-4-10-15,-5 0-23 16,0 4-17 0,-10 5 48-16</inkml:trace>
  <inkml:trace contextRef="#ctx0" brushRef="#br0" timeOffset="3">625 990 288 0,'5'8'107'0,"-5"-8"-58"0,56-4-35 0,-51 4 28 16,27-9-16-16,-4 1-5 15,24-4-10-15,-10-1-3 16,42-7-4-16,-9 3-3 0,27-12 0 16,-13 4-37-16,14-12-15 0,-15 8-32 15,20-13-13-15,-19 10-12 16</inkml:trace>
  <inkml:trace contextRef="#ctx0" brushRef="#br0" timeOffset="4">971 606 44 0,'-9'-4'16'0,"9"4"-8"0,0 0 1 0,0 0 11 16,-5 0-7-16,5 0 0 16,0 0 2-16,0 0 0 15,0 0-4-15,0 0 1 0,0-4-1 16,0 0 1-16,0 4-2 16,0 0-1-16,0 4-3 15,0-4 1-15,0 4-4 16,0-4 0-16,0 4 3 0,0 0-3 15,0 1 0-15,0-1-1 16,0 0-2-16,0 0 3 0,0 0 0 16,0 0-1-16,0 5 1 15,0-5 0-15,0 4 1 16,0 0-5-16,0 1-1 16,0-1 1-16,0 0 2 0,0 1 0 15,0-1 2-15,0-4-2 31,0 4 2-31,0-4-4 16,0 5 0-16,0-5-1 16,0 0 0-16,0 0 2 0,0 4 2 15,0-4-1-15,0 0 2 16,0 0-4-16,0 0 0 16,0 0-1-16,5 5-2 15,-5-5 3-15,4 0 0 0,1 0 3 16,-5 0 1-16,0 0-4 15,0 0 1-15,0-4-2 16,5 5-2-16,-5-5 5 16,0 0 1-16,0 0 0 15,0 0-2-15,0 0-8 16,0 4-5 0,0 0 0-16,4 0 2 15,-4 0-22 1,0 0-41-16,0-4 10 15</inkml:trace>
</inkml:ink>
</file>

<file path=ppt/ink/ink4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4:27.81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233 212 220 0,'-46'-25'85'0,"46"25"-46"0,-28-17-24 16,23 17 26-16,-4-4-4 16,-1 4 0-16,1 0-14 15,0 0-6-15,-1 8-10 16,1-4-7-16,0 30-1 0,4-5 1 0,0 45 2 16,5-11-1-16,5 44-1 15,0-11-2-15,4 41 1 16,0-21 3-16,5 46 1 15,0-25-4-15,5 25 1 16,-5-29 0-16,14 20 2 16,-5-20-1-16,5-4 2 15,-4-21-15-15,4-9-7 16,-5-16-17-16,6-12-5 16,-6-5-11-16,1-16-3 15,-5-9-10 1,-1-20-39-16,-4 0 21 15</inkml:trace>
  <inkml:trace contextRef="#ctx0" brushRef="#br0" timeOffset="313">0 1946 200 0,'-5'-4'74'0,"5"4"-40"0,14-12-20 16,-14 12 22-16,5-13 0 15,0 1 0-15,18-9-11 0,-4 0-2 16,27-16-14-16,-4 4-1 0,24-5-1 15,-10 5-3-15,4 0-1 16,-2 4-36-16,-2 4-16 16,-10 4-43-1,1 5-57-15,-5 3 42 16</inkml:trace>
  <inkml:trace contextRef="#ctx0" brushRef="#br0" timeOffset="845">860 79 196 0,'-5'-29'74'0,"5"29"-40"0,-4-17-9 16,-1 17 25-16,5-4-12 31,0 0-2-31,0-9-12 0,0 5-5 0,0 4-11 16,0 0-7-16,0 8-2 0,0 0 3 15,14 21 1-15,-5-4 1 16,15 37 0-16,-6-8-2 16,10 49 1-16,-4-8-2 0,-1 46 2 15,-4-20-2-15,0 36 2 16,-1-24-4-16,-3 29-2 15,-1-21 4-15,-4 4 3 16,-1-25-1-16,0-12-2 16,1-17-5-16,-1-21-2 15,0-8 3-15,1-33 1 16,-1-4-1-16,0-33 2 16,-4 3 1-16,0-20 0 15,-1 4 0-15,1 0 0 16,0 5 0-16,4 3 0 15,-4 5 2-15,9 16 3 16,0-4 0-16,0 25 0 16,0-5-3-16,0 22-2 15,0-9-2-15,4 9-1 16,-4-5-34-16,10 4-15 0,-6-3-20 16,6-1-5-16,-6-4-23 15</inkml:trace>
</inkml:ink>
</file>

<file path=ppt/ink/ink4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4:29.14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0 253 188 0,'5'-13'71'0,"-5"13"-38"0,0 0-12 0,0 0 22 15,0 0-12-15,0 0-4 16,4 5-11-16,1-1-3 16,4 0-7-16,-4-4-4 0,9 4-1 15,-4 0 1-15,9-4 1 16,-5 0-1-16,5-4-2 16,-5 0 1-16,1-9 1 15,-1 1 1-15,0-9 1 16,-5 5-2-16,0-12-2 15,1 3 3-15,-6 0 2 16,1 5 0-16,-5-5 0 16,0 5-3-16,-9 4-2 0,-1-1 1 15,-8 9 1-15,4 0-3 16,-5 12-2-16,4 0 4 16,1 17 1-16,0-1 4 15,5 17 3-15,-1-9-2 16,10 9 1-16,0-4-7 15,10 4-3-15,-6-4 3 16,10-4 1-16,0-5 0 16,0-4-2-16,1 0-10 15,4-7-6-15,-5-1-25 16,5-8-11-16,-4 1-35 16,3-10-52-16,1 1 35 15</inkml:trace>
</inkml:ink>
</file>

<file path=ppt/ink/ink4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4:29.8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65 533 84 0,'5'17'33'0,"-5"-17"-18"0,0 4 2 0,0-4 16 0,-5 4-4 16,1 0-2-16,-1-16-2 16,0 4-1-16,1-13-13 15,-1 4 2-15,-4-16 1 0,-1 4 1 16,1-8 1-16,4 3-4 15,1-3 0-15,-1 4-3 16,5 0 2-16,0 4-6 16,5 0-1-16,-1 4-2 15,10 4 1-15,-4 0-2 16,8 5-1-16,-4 3-2 16,5 5-1-16,-5 0-3 15,5 8 1-15,-5 0-4 0,9 4 1 16,-4 0 2-16,9 4 3 15,-5-4 2-15,14 5 3 16,-4-1-1-16,4 0-1 16,-4 0 1-16,4-3-1 15,-4-1 2-15,4-4 3 16,-4 0 2-16,0-9 1 16,-5 5 0-16,-5-8 2 15,-4-1 4-15,0-3 3 16,-5 3-3-16,-10-12 2 15,1 5-9-15,-19-1-2 16,5 4-1-16,-15 9 0 16,6 0 6-16,-15 20 4 15,5-3 1-15,4 20 1 16,6-5-8-16,18 22-3 0,0-9 3 16,23 13 3-16,-4-8-6 15,18-1-3-15,-4-3-1 16,9-5 1-16,-5-8-14 15,19-9-5-15,-9-3-37 16,18-17-18-16,-9-1-68 16</inkml:trace>
</inkml:ink>
</file>

<file path=ppt/ink/ink4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56.8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1498 246 92 0,'9'-8'35'0,"-4"8"-18"0,0-5-5 0,-5-3 16 16,0-5-1-16,0 1 2 15,0-1-8-15,0 5-2 16,0-1-11-16,-5 1-1 0,0 0 3 16,0-1-2-16,-4 1 1 0,-1-1-1 15,-4 1 2-15,0 4-3 16,0 0 1-16,-5-1-3 16,-5 1 2-16,10 0-2 15,-9 4 0-15,-1 0-3 16,-4 0-2-16,-1 0 3 15,-4 0 0-15,-5 0 1 16,1 0 0-16,-11 0 0 16,-8 4 0-16,8 0 0 15,-4 1 2-15,0 3-1 16,5 0 0-16,5 18-6 16,-1-5 1-16,1 0 0 0,-6 0 2 15,-4 0 3-15,0 4 4 16,-4 0 0-16,-6 0 0 15,1 0-5-15,4 9-1 16,5-5 1-16,5-3 0 16,4 7 0-16,6-3 0 15,-1-5-2-15,5-4-2 16,4 4-2-16,6 0-1 16,4 0 4-16,5 1 1 15,0-1 0-15,4 0 1 16,10 4-2-16,5 5 2 15,0 0-2-15,-1-1-1 16,6 1 1-16,4-1 1 16,0 5 1-16,5-4 1 15,9-1-2-15,1-3-2 0,4-1 3 16,9 1 0-16,6-5 1 16,8 0 2-16,1-4-1 15,4 0 0-15,-4-4-3 16,-5-5-2-16,0-3 3 15,0-1 2-15,0 1 0 16,0-1 0-16,5-4-1 16,-1 5 0-16,-4-1 0 15,10 0 0-15,-6-3 0 16,-8-1 2-16,4 0-1 16,-5-4 0-16,0 0-1 15,0 0 2-15,1 0-3 16,-1 0 0-16,-5 0 3 15,20 0 1-15,-1 4-3 0,1 0-1 16,4 1 1-16,-5-5 2 16,-9 0-1-16,0 0 0 15,0-5-3-15,0 1-2 16,0 0 1-16,5 0 1 16,4 0-1-16,-4-1-1 15,0 5 3-15,-29 0 0 16,5 0 1-16,10 0 0 15,-10 0-2-15,9 0 1 16,-14 0 0-16,24-4 1 16,-14 0 0-16,9 0 0 15,-13 0 0-15,13-1 0 0,-9 1 0 16,9 4 0-16,-9 0 2 16,14 0 1-16,-10 0-3 15,5-4-3-15,-4 0 2 16,4 4 0-16,-9 0-4 15,4-4 1-15,-4-1 2 16,10-3 3-16,-11 4 0 16,6 0 0-16,-5-1-3 15,4-3-2-15,-9 4 1 16,10 0 1-16,-15 4 1 16,24-5 1-16,-9 1-2 0,9 0 1 15,-10 0 0-15,5-5 1 16,-9 1-5-16,5 0 1 15,4-1 4-15,0 1 2 16,-9-1-2-16,0-3-3 16,0 3 2-16,-5-3 0 15,-5 3-4-15,5-3 1 16,-5-1 0-16,15-4 2 16,-5 5-1-16,4-5-1 15,-4 0 3-15,-5-4 0 16,5 4-1-16,-5-4 1 15,-5 5-2-15,-4-5 2 16,-10 4-4-16,10 0-2 16,-1 0 4-16,-4-4 3 15,0 4-1-15,0-4 0 16,-5 5-1-16,5-1 1 0,-5 0-2 16,0 0-1-16,1 0-2 15,-1 1 1-15,0 3 1 16,0 0 2-16,-4 1-1 15,-1-5-1-15,-4 0 1 16,0 0 1-16,-1 1-1 16,-4-5-1-16,0 4 1 15,-4-8 1-15,4 4-3 16,-10-5-2-16,1 5 4 16,-6-4 1-16,1 4 0 15,0-8-2-15,0-1 1 16,0 5-1-16,0 4-5 0,-24-4 1 15,5 4 2-15,-24-4 1 16,19 4-2-16,-9 0 0 16,4 4-3-16,-13 0 1 15,4 0 1-15,-14 5 2 16,14-1 1-16,-29 1 1 16,6-1-3-16,-1 0 2 15,5 5-1-15,-9 4-2 16,9 0-4-16,-28-1-2 15,9 1 2-15,-9 0 3 16,9 0 0-16,-23 4 1 16,18 0 3-16,-32-4 0 15,18-1 1-15,-19 5 0 16,20 0 0-16,-20 0 0 16,-94-4 0-16,43 0 0 0,37 0 0 15,24 4 0-15,19 0-14 16,9 0-5-16,28 0-19 15,10 0-8-15,0 0-34 16,15 8-11-16,-1 1-36 16,-5-1-32-1,1 0 67-15</inkml:trace>
</inkml:ink>
</file>

<file path=ppt/ink/ink4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4:30.66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301 353 256 0,'-9'-4'96'0,"9"4"-52"0,-19 8-32 0,14-4 26 15,-4-4-9-15,0 0-2 16,-10 0-4-16,5 0-3 16,-5 5-10-16,5-1 2 0,-9 8 4 15,4-4-6-15,-9 17-3 16,5-4 0-16,-1 8 2 15,1-4-4-15,4 12-1 16,5-3-2-16,5-4-2 16,4-5-4-16,10-1-2 15,0-3 3-15,9-4 1 16,-5-5 2-16,10-8 2 16,-1 5-3-16,6-26 0 0,-5 9-1 15,-1-13-2-15,-4 4 3 16,5-7 2-16,-5 3-2 15,0 4 0-15,-5 5-1 16,5 7-2-16,0 0 0 16,10 19 3-16,-10-6-7 15,0 21-2-15,0-4-21 16,0 0-10-16,0-4-22 16,4 4-9-16,-4-9-40 15,5 1-26-15,-5-5 67 16</inkml:trace>
  <inkml:trace contextRef="#ctx0" brushRef="#br0" timeOffset="6299">562 411 148 0,'-4'4'57'0,"4"-4"-30"0,0 17-29 16,0-13 11-16,4 4-2 15,1 1 1-15,4 7 2 0,1-3 1 16,-1 3-5-16,0-3 5 0,-4-1 2 16,0 1 5-16,-1-5 3 15,1-4-7-15,-14-8-3 16,-1 0-6-16,-4-17-2 15,5 4-1-15,-5-16 1 16,0 4-2-16,-5-12 2 16,5 8 2-16,0-9 4 15,5 9 2-15,0-9 1 16,4 5-6-16,5-6-2 16,0 10-7-16,5 0 0 15,-1 4 3-15,6 4 2 16,-1 4 0-16,19 9-2 15,-5-1-21-15,10 13-9 16,-5 0-27-16,5 13-9 0,-5-5-22 16</inkml:trace>
</inkml:ink>
</file>

<file path=ppt/ink/ink4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4:37.4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0 116 120 0,'0'0'46'0,"0"0"-24"0,5 0-17 0,-5 0 13 15,4 4-8-15,-4-4-1 16,10 0-3-16,-6 0 1 16,10 0-4-16,-4 0-2 0,4 0 2 15,0 0 4-15,0 0 6 16,0 0-7-16,4-4-3 16,-4 0 2-16,5-8 1 15,0 3 0-15,-15-3 1 16,1-1 2-16,-10 1 2 15,1 0-1-15,-6-1-1 0,1 1 1 16,-10 3 1-16,5 1 3 16,-4 8 4-16,4 0-4 15,0 17 0-15,0-5-8 16,4 21-2-16,1-4-2 16,9 9 1-16,0-5-7 15,14 0-1-15,0-4 2 16,23-4 3-16,-4-4-8 15,23-5-4-15,-9-3-25 16,13-9-11-16,-8 0-41 16,18-16-30-1,56-22 53-15</inkml:trace>
</inkml:ink>
</file>

<file path=ppt/ink/ink4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0.6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64 42 280 0,'-9'-34'107'0,"4"26"-58"0,-4 8-35 0,4 0 26 16,-4 4-18-16,4 0-4 15,-9 13-7-15,9 16-2 16,5 5-5-16,0-9-3 0,0 29 2 16,5-8 2-16,9 33 2 15,-9-13-3-15,9 34-1 16,-5-17-1-16,5 21-2 15,0-17 1-15,5 13 1 16,-5-17-10-16,0 13-4 16,0-17-19-16,0 4-7 15,0-16-20-15,-5-9-6 16,5-8-23-16,0-9-41 16,0-7 38-16</inkml:trace>
  <inkml:trace contextRef="#ctx0" brushRef="#br0" timeOffset="1000">391 1071 120 0,'0'-8'46'0,"0"8"-24"0,0-9 3 0,0 9 20 16,-5-4 6-16,5 0 5 15,-5 0-3-15,1 0 0 16,-1 0-29-16,0 4 4 0,-4 0 0 16,-5 0-11-16,0 0-4 15,5 0-4-15,-5 4-1 16,0 0-2-16,0 4-1 15,0-4-6-15,0 5-1 16,4-1 1-16,1 4 0 16,0-3 1-16,-1 3 0 15,6 1-3-15,-1 7 0 16,0 1 2-16,5 4 0 16,0 0-2-16,0 0 2 0,0 0-1 15,5 0 0-15,0-5 0 16,13 1 0-16,1-4 2 15,9-1 0-15,-5-3-3 16,5-9 2-16,-9 0 1 16,14-8 2-16,-10 0 1 15,1-9 1-15,-1 1 0 16,-4-9 0-16,-5 5-2 16,-5-9-2-16,-4 4 1 15,-1-4 1-15,1 4-1 16,-10-12-1-16,1 8 1 0,-1-4-1 15,-4 4 0-15,-1 4 2 16,1 5 1-16,0-1 1 16,4 5-53-16,0 8-22 15,1-1-30-15,4 10-11 16,0-1 6 0</inkml:trace>
  <inkml:trace contextRef="#ctx0" brushRef="#br0" timeOffset="1594">778 1088 116 0,'0'4'44'0,"0"-4"-24"0,5 4-17 0,-5 0 12 15,0 0-5-15,0 0 2 16,5 0-5-16,-1-4-2 16,1 0-2-16,0 0 2 0,4-4 4 15,0 4 1-15,-4-8 4 16,4 0-3-16,-4-5-1 16,9-7 0-16,-9 7 4 15,-5 1-4-15,0-5 0 16,0 0 2-16,-14-3 3 15,4 3-6-15,1 0-1 16,-10 1 2-16,1 8 4 16,-1 8-4-16,0 12 2 15,5 5-9-15,0 3-2 16,10 1-1-16,-1 4 0 16,5 0 0-16,5 0 0 0,-1 8 0 15,6 0 0-15,4-4-3 16,4-4 2-16,1 0 1 15,0-4 0-15,4-9-14 16,10-8-5-16,-1-4-19 16,-4-4-8-16,0 0-51 15</inkml:trace>
</inkml:ink>
</file>

<file path=ppt/ink/ink4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2.71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35 250 260 0,'-9'-13'96'0,"4"13"-52"0,0 5-29 16,1-1 24-16,-1 4-21 16,5 9-7-16,0 3-7 15,0 9-1-15,5 13-2 16,4 8 6-16,0 13 3 0,5 12-5 16,0-1-1-16,0-3-2 15,0 1-2-15,0 2-17 16,-4-3-6-16,4-9-22 15,4-3-9-15,-4-5-7 16,0-12 0-16</inkml:trace>
  <inkml:trace contextRef="#ctx0" brushRef="#br0" timeOffset="578">184 21 208 0,'-4'-17'77'0,"4"13"-42"0,-5 4-12 0,5 0 24 16,-5 8-15-16,5 5-6 15,0 20-13-15,0 0-6 16,5 9-4-16,0 4 0 0,9 16 0 16,0 9-4-16,4 12 1 15,10 9-5-15,0-5-1 16,15-3-19-16,-10-9-7 16,0-4-16-16,-5-9-8 15,-5-4-33 1,10-4-23-16,-10-11 51 0</inkml:trace>
  <inkml:trace contextRef="#ctx0" brushRef="#br0" timeOffset="953">30 750 220 0,'14'17'82'0,"-4"-13"-44"0,13-8-27 0,-14 4 23 16,5-5-9-16,0-7 0 16,14 4-12-16,5-5-3 15,4 1-6-15,15 2-3 0,14-6 0 16,-5-1-34-16,-5-3-13 16,5-1-41-1,-10 0-48-15,-4 4 41 0</inkml:trace>
</inkml:ink>
</file>

<file path=ppt/ink/ink4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4.22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46 217 116 0,'5'0'44'0,"-5"0"-24"0,9-6-8 0,-4 6 16 16,0-4-7-16,4 0-2 16,10-4-3-16,4-5 0 15,-4 1-8-15,-1-1 1 0,1-3 4 16,-5-1-3-16,-5 1 2 16,1 3-3-16,-6-3 2 15,-4 2 3-15,-4 2 1 0,-10-1-6 16,-10 1-1-16,1-1 0 15,0 5 0-15,-5 4 2 16,9 0 4-16,0 4 1 16,1 12 0-16,4 5-5 15,0 8-2-15,4 1-4 16,6 7-1-16,4 4-1 16,4 0-2-16,6 6 3 15,4-1 0-15,0-9-4 16,14-4 1-16,0-3-2 15,4-6 0-15,-4-3-22 16,0-5-10-16,-4-3-24 16,-1-1-9-16,-4-4-39 15</inkml:trace>
</inkml:ink>
</file>

<file path=ppt/ink/ink4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4.60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68 410 76 0,'4'21'30'15,"-4"-8"-16"-15,0-1-3 0,0-3 10 0,0-1 6 16,0 0 4-16,0-8-2 16,-4 0 0-16,-1-8-1 15,-5-9 0-15,0-4-15 16,6-9 3-16,-1 1 4 0,-4-16-2 16,-1 2 1-16,1 2-4 15,4-1 1-15,5 4-7 16,5 5-3-16,0 4-3 15,-1 4 0-15,6 3-15 16,4-3-7-16,0 4-43 16,5 13-20-16,19 4-19 15</inkml:trace>
</inkml:ink>
</file>

<file path=ppt/ink/ink4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5.9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 16 148 0,'-5'-16'55'0,"5"16"-30"0,-9 0-7 0,4 0 20 16,1 4-8-16,-1 0-2 15,0 0-12-15,1-4-5 16,4 8-6-16,0-3-2 0,4 15 3 15,-4-3 1-15,10 24 1 16,-6-7 0-16,6 16 2 0,-1-4-1 16,5 8 0-16,-5-8-3 15,10-1-1-15,-5-3-3 16,5-4-2-16,-5-9 1 16,4-12 1-16,-4-5 1 15,0-12 3-15,0 0-3 16,0-8 0-16,0 0 1 15,-4-5 0-15,-1 5 0 16,-4 0 2-16,-1-1-3 16,1 5-2-16,0 0-5 15,-1 8-2-15,-4 0 3 16,5 13 1-16,0-5-1 16,4 9 2-16,0-4-1 0,10-1-2 15,-5-3 3-15,14-9 0 16,-5 0 1-16,15-12 2 15,-6-1 8-15,1-11 5 16,-5 3-7-16,0-8-2 16,-5 4-4-16,-4-12 1 15,-5 7-7-15,0-3-1 16,-4 4-38-16,-1-4-14 16,-4 4-46-1,4 5-42-15,0 3 58 16</inkml:trace>
</inkml:ink>
</file>

<file path=ppt/ink/ink4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6.4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122 0 160 0,'-5'0'63'0,"5"0"-34"0,-19 0-16 0,15 0 17 16,-6 4-9-16,1 0-1 15,0 9-12-15,-1-1-5 16,1 9-2-16,0-5 5 0,-1 13 4 15,1-4-5-15,4 13-1 16,1-9 0-16,-1 12 0 16,0-8-2-16,5-3-2 15,0-6 1-15,5-3 1 16,0-4 3-16,4-21 4 16,0 4-2-16,5-13-2 15,-4 5-2-15,-1-9 0 16,0 5 0-16,1-5 1 15,-6 5-2-15,1 3 1 16,0 1 2-16,-1 12 2 16,1 0-3-16,0 9-1 15,-1-5-1-15,1 13-2 16,0-4-8-16,-1 3-3 0,1-3-25 16,4 0-11-16,1-5-29 15,13 0-43 1,-4 1 31-16</inkml:trace>
</inkml:ink>
</file>

<file path=ppt/ink/ink4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6.7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79 0 232 0,'-5'21'88'0,"5"-21"-48"0,-15 62-45 0,10-49 15 15,1 16 0-15,-2-4 6 16,1 29 1-16,1-9-1 16,-7 38-8-16,7-12-3 0,-1 20 1 15,-1-16-5-15,2 20-3 0,-1-16-26 16,5 8-11 0,0-8-20-16,0-8-8 0,0-9-19 15</inkml:trace>
</inkml:ink>
</file>

<file path=ppt/ink/ink4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7.08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0 192 0,'0'0'74'0,"0"0"-40"0,5 16-22 0,-5-12 19 16,4 5-12-16,-4-1-1 16,5 17-8-16,0-4-2 15,-1 3-4-15,1-3-3 0,0 8 0 16,-1-4-19-16,1 4-5 15,0-4-44 1,4 0-56-16,0-4 25 16</inkml:trace>
</inkml:ink>
</file>

<file path=ppt/ink/ink4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5:00.0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2296 4152 80 0,'5'0'33'0,"-10"0"-18"0,5 0-5 15,0 0 12-15,0 0 3 16,-10 0 4-16,1 4 7 15,-5-4 2-15,0 0-3 16,-1-8-1-16,-4 8-19 0,-4-4 2 16,-5 4 3-16,-6-9-5 0,1 1 2 15,0 4-6-15,-4 0-1 16,-1-1-2-16,0 1 0 16,0 4 0-16,-4 0 0 15,-6 0-2-15,-8 0-1 16,-1 4-3-16,-4-4 1 15,-6 5-2-15,6-1 2 16,0 4-4-16,4 1 0 16,0-5 5-16,0 0 2 15,-4 0 2-15,-10-4 0 16,-4 4-4-16,-1 1-3 16,5-1 0-16,5 0-1 0,5 0 2 15,4 0 3-15,5 1-4 16,5 3-1-16,-1 0 0 15,1 5 2-15,-5 0-3 16,0 3-2-16,0 1-1 16,-9 0 3-16,9 4 2 15,5 0 4-15,4 13-4 16,5-1-3-16,5 5-2 16,0 0 3-16,5 4 0 15,4 0 1-15,5 0 0 16,5 4 2-16,5-4-3 15,4-4 0-15,5-5 1 16,5 1 2-16,4 5-6 16,1-1 1-16,4-5 3 0,9 5 4 15,10 4-1-15,5 0-2 16,9 4 4-16,5-4 1 16,0 4 0-16,0-12 1 15,-4 4-4-15,4-9-2 16,4 1 2-16,1-5 2 15,9 4 0-15,10-4 2 16,4-4-4-16,0 0 0 16,-9-4 3-16,5-4 1 15,-1-5-3-15,6 1-3 16,8-1-5-16,1 0 0 0,-5 1 4 16,0-5 4-16,-9 0-1 15,4-4 0-15,-4 0 1 16,4 0 2-16,5 4-1 15,5 1 0-15,4-1-1 16,-13 0 0-16,-15-4-2 16,19 0 1-16,-5 0-4 15,10 0 0-15,5 0 3 16,-1 0 1-16,-4 0 1 16,-10 0 2-16,24-4-1 15,-9 4 0-15,9-4-3 16,4 4-2-16,6 0 3 15,-10-5 0-15,-5 1-1 16,0 0 1-16,14 0-2 16,1 0 2-16,-1-1-2 15,-14 5 2-15,-4-4 2 0,-1-4 2 16,15 4-1-16,9-5 1 16,0 1-6-16,-14-9-1 15,0 9 2-15,0-5 1 16,14 5-1-16,-4-5 1 15,-1 5 0-15,-19-5 3 16,-8 5-1-16,-6-5 0 16,0 5-3-16,5-5 1 15,-4 5-2-15,4-1-1 16,0 1 3-16,-5-9 2 16,-14 0 0-16,5-4 0 0,0 4-1 15,0-8 2-15,0 4-3 16,4 4 0-16,1-4-1 15,-1 0 1-15,-4 5 0 16,-14-5 1-16,-10 0 2 16,0 0 1-16,-13 4-1 15,13-8 1-15,0-1-4 16,-4 5 0-16,-6 0 1 16,-4 0 0-16,0 0-2 15,-4 5 1-15,-6 3 0 16,-4-4 1-16,-4 5 0 15,-6-15 2-15,-4 6-3 16,-5-4 0-16,-10 0-1 16,1-9-2-16,-5 1 1 15,-1-5-1-15,-3 0 0 0,-6-8 2 16,-4 4-3-16,-6 4 0 16,1 0 1-16,0 5 0 15,0-1 0-15,-5 5 0 16,-9 4 0-16,0-1 2 15,-5 1-3-15,-9 4-2 16,-10 4 2-16,5 1 0 16,-1 3-2-16,1-4 2 15,0 9 1-15,-9-9 0 16,-6 4 0-16,-9 1 0 16,5-1 0-16,0 5 2 15,0-1-3-15,10 9 0 0,-15 0 1 16,-9 0 2-16,-5-4-1 15,0 4 2-15,0 0-7 16,9 4-1-16,-4 1 4 16,-19-1 2-16,-9-4 1 15,4 0-2-15,5 4 1 16,-15 0-1-16,-18-4-3 16,-5 0 2-16,5 4 1 15,-14-4 0-15,-5 0 0 16,4 0 0-16,5 5-3 15,-9-5 2-15,5-5 1 16,4 1 0-16,15 0 0 16,-15 0 0-16,5-5-3 15,5 1 2-15,24 0-8 0,-1 3-4 16,10-3-13-16,5 4-4 16,4-5-41-16,10 1-17 15,23 4-60-15,19-5-26 16</inkml:trace>
  <inkml:trace contextRef="#ctx0" brushRef="#br0" timeOffset="5976">14607 2060 184 0,'0'-26'71'0,"-4"21"-38"0,4-3-34 0,0 8 15 0,0 0 1 16,0-4 3-16,0 4-1 16,0 0 2-16,0 0-10 15,0 8 1-15,-5 5 3 0,0 9-5 16,0-1 0-16,1 0-2 16,-6 12 1-16,6-7 0 15,-1 20 3-15,0-8-1 16,5 16 0-16,0-8-3 15,5 13-1-15,0-13-3 16,-1 5-2-16,1-5 3 16,0-4 2-16,-1-8-2 15,6-9-2-15,-1-4 4 0,10-13 1 16,-5 1 0-16,10-22 1 16,-5 5-2-16,0-13 0 15,0 4-3-15,0-4 1 16,0 4-2-16,-10 0 2 15,0 0 2-15,-4 5 2 16,0 3-6-16,0 14-2 16,-1-1 0-16,-4 21 0 15,0-4-2-15,5 17 0 16,-5-5 2-16,19-3 2 16,-5-5 2-16,19-4 1 15,-4-4 11-15,13-5 5 16,-4-3 7-16,0-22 4 15,-5 5-9-15,-5-22-2 0,0 5-10 16,1-13-4-16,-10 5-1 16,-5-5-1-16,0 4-18 15,-4 1-5-15,-1 8-42 16,-4-1-17-16,-1 5-55 16,1 5-56-1,0 3 65-15</inkml:trace>
  <inkml:trace contextRef="#ctx0" brushRef="#br0" timeOffset="6637">15453 1420 272 0,'-9'-33'101'0,"4"12"-54"0,0 8-44 0,0 9 21 0,5 4-19 16,0 0-4-16,0 8 1 16,0 1 0-16,5 16 0 15,0 9 9-15,0 3 6 0,-1 14-3 16,1 12 2-16,0 17-5 16,0 16 1-16,4 9-5 15,0 0-2-15,6 5-2 16,-1-13-3-16,0-5 1 15,0-8 1-15,-4-8-1 16,-1-9-1-16,-4-16 3 16,0-14 2-16,-5-24 9 15,0-5-12-15,4-24-5 16,-4-1-8-16,5-21-1 16,0 4 8-16,4-8 5 15,10-8-3-15,0 8 2 16,0 8-5-16,0 9-1 15,4 8 0-15,-4 13 4 16,5 17 7-16,-5 16 5 16,0 9-1-16,0 8 2 15,-1 13-6-15,-8 4-3 16,-1 4 1-16,-4-21 0 16,0-8-23-16,0 4-9 15,-1-8-37-15,1 4-15 16,0-9-30-1,4-4-28-15,1-4 59 16</inkml:trace>
  <inkml:trace contextRef="#ctx0" brushRef="#br0" timeOffset="7073">16261 2707 116 0,'24'-17'46'0,"-10"4"-24"0,14-8-6 15,-18 13 16-15,-1-5 5 16,5-4 4-16,-4 1 4 0,-1-1 2 16,-4 0-25-16,-5 0 5 0,-5 5 3 15,-4-1-10-15,-5 0-1 16,-5 5-5-16,-5 8-1 15,-9 0-7-15,-5 17-2 16,5 8-2-16,5 9 1 16,4 3 0-16,5 10 1 15,10-5-5-15,-1-5 1 16,20-7-2-16,9-5-2 16,4-12 11-16,6-5 5 15,-1-4 1-15,0-12 2 16,1-9-6-16,-6-8-1 15,-4 0-4-15,0-1-3 16,-5 1-29-16,0 0-14 16,5-4-33-16,-4 12-14 0,-1 4-12 15,0 5-35 1,0-1 43-16</inkml:trace>
  <inkml:trace contextRef="#ctx0" brushRef="#br0" timeOffset="7431">16724 2555 168 0,'14'-16'63'0,"-14"7"-34"0,5-24-8 16,-5 24 25-16,0 1-2 16,0-1 4-16,-5 1-16 0,1-5-7 15,-6 5-14-15,1 0 4 0,-6 3 4 16,1 10-8-16,-5 3-3 15,0 13-3-15,5 13-1 16,-5 12-2-16,15 4 1 16,-1 1-2-16,10-5 2 15,4-8-4-15,19-9-2 16,1-8 4-16,9-4 3 16,-1-17 3-16,-8-17 3 15,4-12 1-15,-10-13 3 16,-8-5-5-16,-6 5-1 15,-9 0-15-15,-5 9-8 16,1 3-30-16,-11 9-86 16,15 9-5-1,5-1 20-15</inkml:trace>
  <inkml:trace contextRef="#ctx0" brushRef="#br0" timeOffset="7760">17187 2488 300 0,'-5'42'112'0,"1"-8"-60"0,8 29-52 0,-4-30 21 16,0 18-14-16,0 16-4 16,5 9 0-16,0-1 0 15,4 5-1-15,1 0-15 0,-1-9-4 16,1-12-40-16,-6-13-17 15,6-12-39 1</inkml:trace>
  <inkml:trace contextRef="#ctx0" brushRef="#br0" timeOffset="8043">17206 2564 256 0,'-14'-34'96'0,"14"-4"-52"0,0 13-36 15,0 17 24-15,9-1-22 16,5 1-5-16,5 4-2 16,5 4 0-16,0 4-1 15,4 4 5-15,5 1 5 0,0-1-2 16,-5 9 2-16,-4 4-3 16,-10 0 0-16,-9 0 3 15,-5 4 3-15,-14 0-8 0,-10 5-4 16,-4-1-27-16,-1-4-9 15,1 5-29-15,4-9-14 16,6-4-43 0</inkml:trace>
  <inkml:trace contextRef="#ctx0" brushRef="#br0" timeOffset="8467">17948 2203 348 0,'-5'-17'129'0,"0"25"-70"0,-4-12-64 16,4 8 23-16,-4 5-12 15,-5-1-1-15,-1 5 2 16,1 3 2-16,0 5-4 16,0 0 1-16,4 0 4 0,1 0-8 15,4 0-3-15,5 0-3 16,5 0 0-16,4 5 3 16,6 3 0-16,-1-4 1 15,5 5 2-15,-5-1 5 16,0 0 6-16,-5-3 13 0,-9 3 8 15,-4 0-5-15,-10-3-2 16,-1-1-13-16,1 0-6 16,0 0-14-16,0 5-6 15,4-1-45-15,1-4-18 16,4 0-51-16,0 1-21 16,5-5 18-1</inkml:trace>
  <inkml:trace contextRef="#ctx0" brushRef="#br0" timeOffset="8684">18269 2887 356 0,'-24'-21'134'0,"20"17"-72"0,-1 0-55 16,5 4 29-16,0 0-30 15,5-4-7-15,-1-1-36 16,1 5-14-16,-5-4 26 16,0 4-38-16,0-4-14 0,5-4-39 15</inkml:trace>
  <inkml:trace contextRef="#ctx0" brushRef="#br0" timeOffset="8932">18524 1588 244 0,'-9'5'93'0,"-1"20"-50"0,1 34-28 0,4-26 24 16,0 30-1-16,1 21 4 15,-11 9-14-15,6 3-7 16,4-7-12-16,1 4-6 0,4-5-2 16,0-4-45-16,-5-8-20 0,-5-13-83 15</inkml:trace>
  <inkml:trace contextRef="#ctx0" brushRef="#br0" timeOffset="10675">14669 84 116 0,'0'-38'44'0,"0"34"-24"0,0-9-15 0,0 9 13 16,0 0 10-16,0 0 4 16,0-5-3-16,-5 5-1 15,0 0-15-15,1 0 1 0,-1 4 2 16,-5 0-6-16,1 8-1 16,-5 5-1-16,-10 3 0 15,-14 1 2-15,-14 4 1 16,-4 0 1-16,-6 0 0 0,1 4-4 15,-5 5-3-15,4-5-2 16,6 0 0-16,-6 0-2 16,-9 1-1-16,-4-5 1 15,-10 8 1-15,0 5-1 16,-5-1 2-16,10 13 0 16,-10 5 1-16,-24 8-2 15,1-1-2-15,0 1 1 16,4 5-1-16,0-9 2 15,-14-9 1-15,-9 4-1 16,-5 5-2-16,5 4-2 16,-10 8 1-16,-14 0 1 0,5 5 2 15,14 7-1-15,-9-11 2 16,-6-14 0-16,1 1 3 16,9-1-3-16,15 5 0 15,-15 0-3-15,-4 8-3 16,-29 26 4-16,24-1 1 15,-10-8 0-15,-14-8-2 16,10-8 1-16,18 3-1 16,6 1 0-16,-15-1 2 15,0 9-1-15,9 8 2 16,11 0-2-16,-10-8 2 16,-10-13-7-16,5 5 1 0,23-1 3 15,1 0 2-15,-15-4 0 16,5 9-2-16,9-5 1 15,10 5-1-15,9-5 0 16,-9-8 2-16,-9-12 8 16,13 0 5-16,10-5-3 15,15-4 1-15,13-4-2 16,19-8 1-16,15-9-6 16,9-5-2-16,9-3-2 15,5-5 1-15,10-3-24 16,-1-10-11-16,10-7-23 15,0-5-8-15,5 0-5 16,0 0 0-16,0 5 18 16,-1 8 7-16,6 8-23 15</inkml:trace>
  <inkml:trace contextRef="#ctx0" brushRef="#br0" timeOffset="11245">7370 2967 140 0,'19'-21'55'0,"-14"12"-30"0,4 1-12 16,-9 8 19-16,0 0-3 16,0 0 1-16,0 0-17 15,0 0-8-15,-9 4-3 16,-10 9-2-16,-5 8 2 0,-18 8 3 15,-1 13 4-15,-4 17 0 16,0 12 2-16,-1 5 0 16,1-5 1-16,5-3-2 15,-1 0 1-15,1-1-4 16,-1 0 1-16,1-4-3 0,4 0 2 16,5 0-4-16,4-4 0 15,6-13-3-15,9 0-3 16,9-8 2-16,10-4 0 15,18-5 9-15,10-16 7 16,10-9 2-16,23-12-1 16,38-5-4-16,19 0-2 15,-5-3-9-15,9-1-2 16,29 4 0-16,-4 5 2 16,-11-1-24-16,-8 5-12 15,4 4-57-15,-10 0-26 16,-23-4 15-16</inkml:trace>
</inkml:ink>
</file>

<file path=ppt/ink/ink4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7.58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162 0 204 0,'0'0'77'0,"0"0"-42"0,-5 8-12 0,5-4 26 15,-5 0-7-15,1 1 0 16,-6 3-15-16,1 0-5 16,-5 5-12-16,0-1-2 0,-5 5-1 15,1-5-3-15,-1 5-1 16,5-5-3-16,0 5-3 15,5-5-3-15,4 5-1 16,0-5 1-16,10 5 2 16,0-1 6-16,13 1 4 15,-4 0 5-15,5 8 6 16,-5-5 0-16,0 9 1 16,0-4 0-16,-5 13 0 0,1-9-7 15,-6 16-4-15,1-3-2 16,-5-5-1-16,0-4-42 15,-5 1-19-15,1-10-42 16,-6 6-18-16,1-6-10 16</inkml:trace>
</inkml:ink>
</file>

<file path=ppt/ink/ink4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8.29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146 0 244 0,'-19'-4'93'0,"19"4"-50"0,-9 25-46 0,4-9 16 16,0 9-12-16,1-3 0 16,-1 19 14-16,5-3 10 15,0 33-13-15,0-13-6 0,5 30-2 16,-5-12-5-16,18 21 0 16,-4-19-30-16,5 6-12 15,0-12-13-15,-1-1-6 0,-4-8-26 16</inkml:trace>
  <inkml:trace contextRef="#ctx0" brushRef="#br0" timeOffset="469">0 845 184 0,'0'-4'68'0,"0"4"-36"0,5-8-26 0,-5 8 15 15,4 0-13-15,1 0-2 16,9-4-2-16,0-1 0 16,23 1-2-16,-3 0-4 0,13-4 1 15,-5-1-12-15,10 1-5 16,-10 4-1-16,5-4-1 16,-10-1 8-16,6-3 7 15,-10-1 8-15,0 0 6 16,-5 1 15-16,-5 3 9 15,-4 1 9-15,-5 4 4 16,1 0-7-16,-11 4-4 16,1 0-15-16,-10 4-7 15,5 0-11-15,-4 17-1 16,-2-5-3-16,1 6 0 16,1-5 0-16,-1 3 0 0,0-3-3 15,5 0 1-15,0-5 2 16,5 1 1-16,0-4 1 15,4-5 0-15,1 0 0 16,4 0 2-16,-4-4-1 16,-1 0 2-16,0 0-46 15,1 0-21-15,-1 0-60 16,0 0-26 0,-4 0 79-16</inkml:trace>
  <inkml:trace contextRef="#ctx0" brushRef="#br0" timeOffset="1610">630 662 152 0,'0'-5'57'0,"0"5"-30"0,-5-4-16 0,5 4 15 15,0 0-8-15,0 0 0 16,0-4-9-16,0 0-1 16,0 4-4-16,0 0-3 0,5 0 2 15,-5 0 0-15,4 0 1 16,1 0-5-16,0 4 1 15,-1 0 9-15,1 5 5 0,0-1-4 16,-5 13-1-16,0-5-5 16,0 5-3-16,0-4 2 15,0 4 2-15,0-4-26 16,-5 4-13-16,5-5-27 16,-5 1-54-1,1-5 22-15</inkml:trace>
</inkml:ink>
</file>

<file path=ppt/ink/ink43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0.4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 0 304 0,'-5'17'112'0,"0"12"-60"0,1 29-50 16,-1-25 25-16,5 17-9 0,5 25-1 15,-1-13-1-15,-4-8 0 16,10 37-8-16,8 67-1 0,15-4 0 16,4-5-3-16,6-12-3 15,-5-12-18-15,-1-18-9 16,-4-19-15-16,-5-10-7 15,-5-15-21-15,-4-13-6 16,-5-17-31 0</inkml:trace>
  <inkml:trace contextRef="#ctx0" brushRef="#br0" timeOffset="250">24 1084 284 0,'-14'4'107'0,"14"-4"-58"0,-5 4-20 16,0 0 33-16,5-4-23 15,0 0-8-15,5 0-12 16,0 0-4-16,13 0-9 16,-8 0-4-16,36-4 1 0,21 0-2 15,-7 4 2-15,6-4-18 16,-5-5-6-16,-15 5-41 15,7-8-15-15,-11-9-24 16,0 4-7-16,-5 1 7 16</inkml:trace>
</inkml:ink>
</file>

<file path=ppt/ink/ink43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1.1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56 133 156 0,'5'4'60'0,"0"1"-32"0,18 3-15 0,-18-4 17 15,-1 0-9-15,1 0 3 16,4-4-10 0,10 0-7-16,9-4 4 0,-4 0 2 15,-1-4-4-15,0-1-3 16,-4-3 3-16,-5-5 2 15,0 1-2-15,-9-1 0 0,-1 1 3 16,-4-1 5-16,-9 0 0 16,0 5-1-16,-15 4 0 15,-4 3 0-15,-14 10 0 16,0 7 3-16,14 9-5 16,-5 4 0-16,5 12-4 15,10 5-1-15,4-1-3 16,4 5-1-16,10-5-6 15,10 5 1-15,8-9-2 16,6-8 0-16,8-4 2 16,-4-4 0-16,5-4-22 15,-5-5-8-15,0-8-25 0,0-4-8 16,-4-4-39 0,-1 0-52-16,-4-4 46 15</inkml:trace>
</inkml:ink>
</file>

<file path=ppt/ink/ink43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1.5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178 29 236 0,'10'-12'90'0,"-10"4"-48"0,0-1-14 0,0 9 30 0,0 0-8 15,-5 5-2-15,-4-1-16 16,-15 0-8-16,6 12-13 16,-1 5-1-16,-4 0 3 0,4 4-7 15,-4 4-3-15,4-8-2 16,10 12-1-16,-5-4 0 16,9-4 2-16,5-4-6 15,0 3 1-15,5-3 1 16,4 4 3-16,-4 0 2 15,13-4 3-15,10 0-3 16,-4-1 0-16,-6 5 1 16,-4 4 2-16,-4-4-1 15,-6 0 0-15,-13 0-6 16,-5 0 1-16,-5-4-27 0,1-5-11 16,-1-3-25-16,0-1-11 15,5-8-35 1,10-4-58-16,-1-8 50 15</inkml:trace>
</inkml:ink>
</file>

<file path=ppt/ink/ink43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1.8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29 184 0,'24'-21'68'0,"-20"13"-36"0,1 12-13 15,-5 4 21-15,0 9-11 16,6 12-2-16,-2 8-7 16,1 13-3-16,0 8-9 15,4 21 6-15,0 12 5 0,-4 17-6 16,0 0-2-16,4 4-6 15,5-8-4-15,5-8-14 16,-1-5-6-16,-3-12-28 16,-1 8-12-16,0-21-22 15,-4-12-45 1</inkml:trace>
  <inkml:trace contextRef="#ctx0" brushRef="#br0" timeOffset="187">0 1091 200 0,'0'-4'74'0,"14"0"-40"0,5 4-13 0,-5 0 25 15,5 0-11-15,5-8-2 16,4 0-17-16,18 3-7 16,7-3-6-16,-2 0-27 0,1-5-9 15,-5 1-58 1,1-5-57-16,-11-3 47 15</inkml:trace>
</inkml:ink>
</file>

<file path=ppt/ink/ink43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2.79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242 21 312 0,'-14'-21'115'0,"14"21"-62"0,-14 12-44 0,10-7 25 16,-1 24-8-16,0-5 2 15,10 39-7-15,-5-13-1 16,9 41-11-16,-4-11-3 0,9 28-2 16,0-17-2-16,5 17-2 15,-1-13-21-15,6 5-9 16,-6-16-23-16,1-5-6 16,-4-9-24-16,-6-12-8 15,1-12-15 1</inkml:trace>
  <inkml:trace contextRef="#ctx0" brushRef="#br0" timeOffset="203">84 965 220 0,'-47'-17'85'0,"47"17"-46"0,-23 0-15 0,18 0 27 0,0 0-9 16,1 0-2-16,4 4-11 15,0-4-6-15,14 0-13 16,0 0 0-16,18-4 3 0,-4 0-7 15,15 0-3-15,-10 0-7 16,9-9-2-16,-5 1-30 16,24-10-12-16,-9 6-39 15,4-18-17-15,-4 5-9 16</inkml:trace>
</inkml:ink>
</file>

<file path=ppt/ink/ink43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3.40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0 184 0,'0'4'71'0,"0"-4"-38"0,-5 46-19 0,1-38 22 15,4 17-14-15,0-4-4 16,0 28 2-16,0-11 1 15,0 32-10-15,0-12 2 0,4 43 1 16,-4-18-5-16,5 29-3 16,0-17-6-16,-1 9 0 15,1-17-5-15,0-8 1 16,-1-11-3-16,6-19 0 0,-6 1 4 16,6-37 3-16,-1-1-4 15,5-16 1-15,-5 0-1 16,5-9 2-16,-4 1 1 15,4-1 1-15,-5 1 0 16,14 12 2-16,-4 0-1 16,10 25 2-16,-6-8-11 15,5 16-2-15,-4-4-26 16,4 8-9-16,-5-8-39 16,5 9-36-16,-4-9 42 15</inkml:trace>
</inkml:ink>
</file>

<file path=ppt/ink/ink43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3.6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0 236 0,'9'25'88'0,"-9"-25"-48"0,9 58-49 0,-9-50 14 16,0 21-32-16,0-4-11 15,5 4-25-15,0-4-11 0,-1 0 11 16,1-4 8-16</inkml:trace>
</inkml:ink>
</file>

<file path=ppt/ink/ink43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3.72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14 76 0,'6'-14'30'0,"-6"14"-16"0,0 4-50 15,0 1-7-15</inkml:trace>
</inkml:ink>
</file>

<file path=ppt/ink/ink4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17.2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3823 232 144 0,'0'-4'55'0,"0"4"-30"0,-5 0-21 0,5 0 15 16,0 0 0-16,0 0 14 15,-4-9-3 1,-6-16-4-16,1 4-2 16,-5 0-9-16,-1 4-2 15,-8 5-7-15,-6-1-2 16,-8 1-2-16,-11 3 1 15,-4 1 2-15,-9-1 4 16,4 1 0-16,1 0 2 0,-1 3-4 16,5 1 1-16,0 0-3 15,0 0 0-15,-5 0-3 16,-14 0-2-16,-14-1 1 16,5 1 1-16,0 0 3 15,-1 4 2-15,10 0 1 16,-4 0 0-16,-10-4 0 15,0 0 0-15,-10-1-2 16,6 5 1-16,3 0-6 16,6 0-1-16,0 0 0 15,-5 5 2-15,-10-5-1 16,-4 0-1-16,5 0-2 0,4 4 1 16,5 4 1-16,0 5 0 15,-10-1 0-15,1 1 2 16,-1-5-3-16,10 5-2 15,0 12 2-15,5 4 0 16,9 1-2-16,5 3 2 16,0 1 3-16,-5 8 1 15,0-4-4-15,0 4 1 16,0-4-2-16,10-1-2 16,9-3 5-16,5 0 1 15,4 3-5-15,5 1 0 16,10 0 3-16,4 12 2 0,5-3 0 15,5-1-2-15,5 4-2 16,9-4-1-16,4 1-1 16,1-5 3-16,5 0 2 15,4 4 2-15,0-4-1 16,14-9-2-16,5 1 1 16,5 4-1-16,5 0-3 15,4-1 2-15,5-3 1 16,-5-5 2-16,0 1-1 15,1 3 2-15,4 1 2 16,4-5 4-16,11 1-4 16,13-1-1-16,5-4 2 15,-5-4 1-15,-4-4-1 16,-1 0-1-16,6-4-3 16,8-1 1-16,6-3-2 0,9-1 2 15,-10-4-2-15,-4-4-1 16,5-4 5-16,4 0 4 15,10 0-5-15,9-1-2 16,-19-3 1-16,0-5 0 16,-4 1-4-16,27-1 1 15,-3 5 0-15,-1-1 2 16,-5 5-1-16,-23 0 2 16,-5-4 2-16,-5-1 2 15,5 1-3-15,5-1-1 0,5 5 1 16,4-8 0-16,-10-9 0 15,-8 4 2-15,-1 4-1 16,0 1 0-16,10-1-1 16,5 0 0-16,-1 1-2 15,-4-1-2-15,-14-4 1 16,-6 1-1-16,1-5 2 16,0 0 1-16,-9 4 1 15,8-4 0-15,1 0-2 16,-9 0 1-16,-6 0 2 15,-4 0 2-15,-4-4-3 16,-15-1-1-16,-5-3 1 16,-9 0 0-16,-5-5 0 15,-4-4 2-15,-10-4-1 16,-10 0 0-16,-9-4-3 16,-4 0-2-16,-15 0 1 15,-5-1-1-15,-9 10 0 0,-4 3 0 16,-6-12-3-16,1 8 0 15,-10 0 2-15,-19 0 0 16,-14-4 1-16,5 5 0 16,-5-1-3-16,10 4 2 15,-6-4 1-15,-8 1 0 16,-1-10-11-16,5 10-3 16,10 3-28-16,9 5-11 15,14-1-38-15,14 5-17 16,0 4-36-16</inkml:trace>
</inkml:ink>
</file>

<file path=ppt/ink/ink44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4.1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107 0 216 0,'0'0'82'0,"0"0"-44"0,-4 0-9 0,4 0 30 16,-5 4-10-16,-4 0-4 15,-1 5-17-15,6-1-5 16,-10 9-13-16,0-5-9 0,0 9-3 15,0 0 1-15,4 3 0 16,1-3-2-16,9 4 0 16,0-3-1-16,14 3 3 15,-5 0 2-15,10 0 4 0,-5-5-2 16,5 1 0-16,-5 4 3 16,9 0 3-16,-9-4 5 15,0 12 3-15,-5-4-5 16,-4 8-2-16,0-8-5 15,-10 4-2-15,5-2-30 16,-5 2-14-16,1-8-21 16,-1 8-7-16,0-8-45 15,1 0-47 1,-1-5 56-16</inkml:trace>
</inkml:ink>
</file>

<file path=ppt/ink/ink44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4.46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 12 364 0,'6'-4'137'0,"-6"4"-74"0,-10 0-69 0,4 0 22 0,-1 0-12 16,3 0-1-16,-2 0-6 15,6 0-2-15,0 0 2 16,0 0-52-16,0-4-22 0,0 0-65 16</inkml:trace>
</inkml:ink>
</file>

<file path=ppt/ink/ink44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4.74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 0 296 0,'0'0'110'0,"-5"9"-60"0,0 15-52 0,1 6 20 15,-1 15-7-15,0 17 1 16,1-3-6-16,-1-10-4 16,5 14-1-16,0-9-12 0,5 16-5 15,-5-12-69-15,4 4-29 16</inkml:trace>
</inkml:ink>
</file>

<file path=ppt/ink/ink44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20.2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1060 39 108 0,'4'-12'44'0,"-4"12"-24"0,33-17-17 16,-28 17 12-16,9-4-9 16,-5 0-1-16,5 4-1 15,0 0 2-15,0 0 6 16,0 0 4-16,-5 4-8 15,1 0 9-15,-1 5 5 0,-4-5-9 16,-1 8-2-16,1 1-3 16,0 16 0-16,-1-9-2 15,-4 14 1-15,0-9-2 16,0 12 0-16,0-4-3 16,-4 9-2-16,4-9 1 0,-5 17-1 15,0-9 0-15,-9 9 0 16,5-4 0-16,-10 3 2 15,5-3 3-15,0 12 2 16,0-8-1-16,0 4-1 16,0-8-1-16,0 3 0 15,0-3-2-15,0 12 1 16,0-8 0-16,0 4 3 16,0-4-1-16,0 4 2 15,-4-9 0-15,-6 5 1 16,6-8-2-16,-1 7 1 15,0-3 0-15,1 0 1 0,-1-9-4 16,-4 0-1 0,4-3 3-16,-4-1 1 0,-1-8 3 15,-4 4 1-15,5-4-3 16,-14-5 0-16,4 1-3 16,-4 4 2-16,4 0-4 15,-5-4 0-15,6-5-1 16,-6 1-2-16,6-5 1 15,-10 1-1-15,4-1 2 16,-4 1 1-16,5-5-1 16,-5 0-2-16,5 1 1 15,-1-1-1-15,6 0-29 16,4-4-13-16,4 0-62 16,24-28-63-16,0 3 52 15</inkml:trace>
  <inkml:trace contextRef="#ctx0" brushRef="#br0" timeOffset="750">369 1226 148 0,'0'-4'57'0,"0"4"-30"0,0-16-29 0,0 16 11 15,-5 8 0-15,5-4 2 16,-5 4 3-16,1-4 4 15,-10 5-10-15,4-1 7 0,-13 9 2 16,4-5-3-16,-4 9 0 16,4 0-8-16,-9 3-2 15,5-3-4-15,-5 17-1 0,0-5 1 16,0 4 0-16,0-4 2 16,5 9 1-16,-1-9 1 15,6 13 0-15,4-5 2 16,14 13 3-16,0-8 0 15,23 8 2-15,-4-9-4 16,27 14 1-16,-4-10-5 16,28 5 0-16,-9-4-1 15,23 0 1-15,-14-9-13 16,14 13-6-16,-14-8-29 16,0 0-11-16,-9-9-46 15</inkml:trace>
</inkml:ink>
</file>

<file path=ppt/ink/ink44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06.2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0 575 36 0,'5'0'16'0,"-5"0"-8"0,0-19-1 16,0 14 9-16,0 0 1 15,0-5 1-15,0 0-5 16,6-4-3-16,-6 4-1 15,5-5-1-15</inkml:trace>
  <inkml:trace contextRef="#ctx0" brushRef="#br0" timeOffset="22874">16 541 84 0,'0'5'33'0,"0"-10"-18"0,0 10-2 0,0-5 14 16,0 0-6-16,0 0 0 16,0 0-3-16,0-5 0 15,0 0 0-15,0 0 0 16,0 0-9-16,0-4-3 0,0-6 0 16,6-10-1-16,10-9 0 15,-5 0-3-15,17-1 1 16,-6 0 2-16,-5 1 4 15,-1 0-2-15,-5 4-2 16,0 1 0-16,0-1 1 16,0 1 1-16,-5 5 3 0,-1 3-3 15,1 1 1-15,-1 6-1 16,1-1 3-16,-1 0 1 16,1 5 3-16,-6 1-9 15,5-1-6-15,1 5 3 16,-6 0 0-16,0 5-3 15,5-5-1-15,1 5 1 16,-1 0 0-16,1 0 1 16,-1 0 0-16,6 5 4 15,0 0 2-15,0 0 0 0,1 5-1 16,-1-1 1-16,0 6 1 16,0 5-3-16,1-1-3 15,4 6 0-15,-5 5 1 16,6 5-1-16,-1 4-1 15,6 5-2-15,-5 10 1 16,-1 5 1-16,1 0 2 16,-1 0 1-16,-5 0 1 15,0-5-5-15,0-9 1 16,0-6 0-16,-5-9 0 16,-1-6-18-16,1-4-8 15,-1-11-39-15,7-4-16 16,-1-5-22-1</inkml:trace>
</inkml:ink>
</file>

<file path=ppt/ink/ink44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29.8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19 294 116 0,'0'-25'44'0,"0"25"-24"0,0-9-6 0,0 9 15 15,0 0-10-15,0 5-3 16,-6 4-7-16,1 11-1 15,-1 4-5-15,6 11-4 0,0 4-2 16,0 5 2-16,0 5 2 16,6 10 0-16,-6 4-1 15,5 6-8-15,1-5-3 16,-6-1-10-16,5-9-4 16,-5-5-15-1,11-5-29-15,-11-9 12 0</inkml:trace>
  <inkml:trace contextRef="#ctx0" brushRef="#br0" timeOffset="540">30 88 116 0,'0'-5'44'0,"5"10"-24"0,-10-5-21 0,5 0 9 16,0 10-1-16,-6 5 3 16,12 4-7-16,-1 6-4 15,1 4 0-15,5 5 2 16,0 11 0-16,0 4 4 0,6 0 1 16,5 4-2-16,6 1-1 15,0-5-3-15,-1-10-1 16,-5-4 1-16,12-1 2 15,5-9-1-15,-1-6-1 16,-5-9 3-16,-5-10 0 16,-5-15 3-16,-1-9 1 15,-5-11 1-15,-6-9 2 0,-6-10-3 16,1-14 1-16,-12-6-5 16,6 1 0-16,0 4-3 15,0 11-1-15,0 9-1 16,0 9-2-16,0 6-22 15,0 10-7-15,6 4-37 16</inkml:trace>
</inkml:ink>
</file>

<file path=ppt/ink/ink44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30.99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145 426 72 0,'-5'-5'27'0,"-1"5"-14"0,1-5 0 15,5 5 11-15,-11 5-4 16,0-5 1-16,0 10-6 15,0 9 1-15,0 6-7 16,0-1-1-16,-6 1-4 16,0-1-3-16,6 6 0 0,0-1-1 15,6 5 0-15,-1 1 0 16,12 4 0-16,-1 0-3 16,6-5 2-16,0-4-1 15,0-11-2-15,6-9 5 16,0-20 3-16,5-4 1 0,0-1 2 15,-6-9 2-15,1-1 5 16,-6-9-4-16,-6-1 0 16,1 1-4-16,-6 0-1 15,-6 0-3-15,1-1-2 0,-1 11 1 16,1-1-1 0,-1 6-25-16,1 4-10 15,5 5-24 1,0 5-28-16,0 5 28 15</inkml:trace>
  <inkml:trace contextRef="#ctx0" brushRef="#br0" timeOffset="337">542 362 48 0,'0'59'19'0,"-5"-39"-10"0,5 29-9 0,0-30 5 16,0 6-6-16,5 4 1 15,1 0-7-15,-1 1-3 16,1-1-10-16,5-4-2 16</inkml:trace>
  <inkml:trace contextRef="#ctx0" brushRef="#br0" timeOffset="661">222 313 164 0,'11'-19'63'0,"0"-1"-34"0,28-9-16 16,-11 14 19-16,5-5-7 15,16-9 0-15,6 0-16 16,0-1-6-16,6 6-2 0,-11-1-15 0,-6 6-5 15,0-1-41 1,-5 0-54-16,5 6 25 16</inkml:trace>
</inkml:ink>
</file>

<file path=ppt/ink/ink44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34.73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397 1848 124 0,'5'0'46'0,"-5"0"-24"0,0-10-15 0,0 10 15 16,0-5-2-16,0 0 3 15,6-15 0-15,-1 6 1 16,6-16-13-16,0 6 2 0,6-10 3 16,-1 4-4-16,1-9 1 15,-1 5-6-15,1-6 1 16,-6 11-3-16,6-5 0 15,-6 4-3-15,0 6 1 16,-6-1 2-16,1 6 2 0,-1-1-3 16,1 5-1-16,-1 1-1 15,1 4-2-15,-1 0-2 16,1 5 1-16,-1 0-1 16,6 5-2-16,0 0 5 15,0 5 3-15,0 0 1 16,0 10 0-16,0 0 1 15,6 14 1-15,-6-5-1 16,0 21 1-16,0-11-2 16,0 15 0-16,0-5-3 15,0 5 1-15,0-10-7 0,0 10 1 16,0-10-21-16,0 1-9 16,-5-11-36-16,5-5-16 15,-6 1-8 1</inkml:trace>
  <inkml:trace contextRef="#ctx0" brushRef="#br0" timeOffset="556">55 363 164 0,'0'-10'63'0,"-6"10"-34"0,6 5-8 0,0-5 22 16,-5 5-10-16,5 0-4 16,-6 15-11-16,1 9-1 15,5 10-10-15,0 10-4 0,0 10-2 16,0 14-1-16,0-19 2 16,0-10-3-16,5 15 0 15,1-10-4-15,-1 15 1 16,1-5-18-16,-6-5-6 15,0-10-20-15,0-5-8 16,0-5-30-16,0-9-12 16,0-1 49-16</inkml:trace>
  <inkml:trace contextRef="#ctx0" brushRef="#br0" timeOffset="1082">5 201 152 0,'0'-24'57'0,"0"24"-30"0,-5-20-5 0,5 15 23 16,0 0-3-16,0 1 2 15,0 4-18-15,0 0-7 16,0 0-12-16,0 9-5 0,0 1 1 16,0 0 2-16,5 19 2 15,1-4-3-15,5 19-1 16,0-5-1-16,11 10 1 16,-5-5-4-16,10 5 0 15,1-5 1-15,10 5 0 16,-5-10-3-16,0 1 2 15,-5-6 3-15,-1-10 1 16,-4-4 5-16,-1-10 5 0,-6 0 2 16,1-10 3-16,-1 0-8 15,-5-10-1-15,0 0-7 16,-5-10-2-16,-1 6 0 16,6-16 2-16,-5 6-1 15,5-20 2-15,0 9-4 16,5-18 0-16,-5 4-1 15,6-5 0-15,-6 10-16 16,0 0-8-16,0 4-30 16,0 6-13-16,0 5-31 15,0 14-35 1,0 0 53-16</inkml:trace>
  <inkml:trace contextRef="#ctx0" brushRef="#br0" timeOffset="1697">953 481 148 0,'0'-5'55'0,"0"5"-30"0,-5-15 1 15,5 15 23-15,-6 0-9 16,1 0-1-16,-6-10-11 16,5 0-3-16,-5 1-14 15,0 4 0-15,-5 0 2 0,-1 0-5 16,1 20-2-16,5-6-6 0,-6 11-2 16,6-5 1-16,0 14 0 15,0-4 1-15,11 4 0 16,0-5-3-16,6 6 2 15,-1-6 1-15,12-4 0 16,-1-5 2-16,12-10 1 16,-6-1 3-16,11-8 1 15,-6-1 8-15,1-10 2 16,-6 0-2-16,-11-9-1 16,0 4-4-16,-22-9-1 15,0 4-5-15,0-4-3 16,0 4 0-16,0 6 1 15,0-1-30-15,0 6-13 16,0 4-26-16,5 0-8 16,1 0-17-1,5 10-36-15,0 0 40 0</inkml:trace>
  <inkml:trace contextRef="#ctx0" brushRef="#br0" timeOffset="2048">1466 138 124 0,'6'0'46'0,"-6"0"-24"0,0 19-6 0,0-14 16 15,-6 10-6-15,6 0-3 16,0 19-13-16,0-5-6 16,0 15-3-16,0-4-1 0,0 4 2 15,0-5-1-15,6 5-1 16,-1-5-10-16,1 10-4 15,-1-5-17-15,1 0-6 16,-1-9-26 0</inkml:trace>
  <inkml:trace contextRef="#ctx0" brushRef="#br0" timeOffset="2372">1020 231 152 0,'0'-5'57'0,"0"5"-30"0,33-5 4 0,-22 0 26 16,5 0 3-16,1 0 1 15,27-14-18-15,-6 4-6 16,18-10-22-16,37-9-9 0,-21 15-2 16,-11 4-3-16,21 0-1 15,-10 0-6-15,11 1-1 16,-12 4-30-16,1 0-11 16,-11 5-35-16,-1 0-12 15,-5 0-5 1</inkml:trace>
</inkml:ink>
</file>

<file path=ppt/ink/ink44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41.7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1599 138 108 0,'-6'-5'44'0,"-5"5"-24"0,6 0-24 16,-17 5 56-1,-11 0-15-15,0 0-12 0,-1 5-8 16,1 5-11-16,-5 4 0 0,-1 11 1 16,-5 14 5-16,-17 10 3 15,-16 15-4-15,-22 10 1 16,-11 15-5-16,5-6 1 15,6 5-3-15,0-4 0 16,5-1-6-16,0-8 1 16,1-7-2-16,15-4-2 15,-4-15-4-15,16-9-2 16,10-11-20-16,12-9-5 16,11-6-103-1,22-19 46 1</inkml:trace>
  <inkml:trace contextRef="#ctx0" brushRef="#br0" timeOffset="406">331 0 96 0,'22'-10'38'0,"-5"25"-20"0,16-10-21 0,-22 10 8 15,5 9 5-15,17 1 3 16,0 15 0-16,17 14 2 16,11 19 3-16,5 10 3 15,5 12-5-15,1-2 1 16,-6-4-10-16,0-6-6 0,-5-9-2 16,-6-10 1-16,0-5 2 15,-5-10-14-15,-1-10-5 16,18 2-18-1,-1-17-47-15,0-14 4 16</inkml:trace>
</inkml:ink>
</file>

<file path=ppt/ink/ink44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43.44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199 1240 56 0,'0'-10'24'0,"0"5"-12"0,-6-10-3 0,6 6 9 15,0-6 3-15,-5-10 4 16,5-14 0-16,-6-15 2 15,1-9-6-15,-6-16-1 16,-6-9 0-16,1 0 0 16,-12 0-11-16,0 4-1 0,6 6-1 15,0 4 1-15,6 11 0 16,5 4 0-16,5 10 2 0,6 0-1 16,6 5 0-1,5 5-8-15,5 4 0 0,12 1 1 16,-1 10 1-16,7 9-1 15,4 5-2-15,6 5-4 16,22 10-2-16,1 10-17 16,-7-1-5-16,-5 6-17 15,-5 9-4-15,-12-4-27 16</inkml:trace>
  <inkml:trace contextRef="#ctx0" brushRef="#br0" timeOffset="306">50 946 168 0,'11'14'66'0,"0"1"-36"0,22 0-18 0,-22-15 21 15,6-10-15-15,10 10-2 16,6-5-10-16,6-5-4 0,21 5-1 16,7 5-6-16,-7-9 1 0,1 4-36 15,-6 5-13-15,-5 5-30 16</inkml:trace>
</inkml:ink>
</file>

<file path=ppt/ink/ink4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19.28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100 189 260 0,'-10'-9'99'0,"10"9"-54"0,-9 0-35 0,4 0 25 15,5 0-19-15,0 0-6 16,5 5 7-16,-5-1 5 16,9 29-11-16,-4 1 3 0,4 16 2 15,1-3 3-15,-1 24 3 16,1-12-8-16,-1 29-1 15,-4-17-5-15,0 30 0 16,-1-17-5-16,1 13 0 16,0-17-14-16,0-5-6 0,-1-8-22 15,1 1-10 1,0-10-21-16,-1-7-8 16,1-5-18-1,0-25-36-15,0 0 43 0</inkml:trace>
  <inkml:trace contextRef="#ctx0" brushRef="#br0" timeOffset="600">29 197 192 0,'-14'-29'74'0,"14"29"-40"0,-10-30-5 0,5 22 28 16,5-4-12-16,0 3-1 15,0-3-16-15,0 7-6 16,5-7-12-16,0 3 5 0,9 9 4 16,0 0 5-16,5 13 5 15,0-5-9-15,5 18-4 16,-5-6-3-16,14 39-1 15,-5-8-4-15,10-1-3 16,-5-8-2-16,9 4-3 16,-4-8 3-16,5 4 0 15,-10-4-1-15,0-5 1 16,-5-12-4-16,5-8 0 16,-4 0 1-16,-6-13 2 15,-4-9-6-15,0-29-1 0,-5 5-5 16,0-22 1-16,-3 13 3 15,-2-21 3-15,1 9 0 16,-1-5-1-16,1 8 0 16,4 1 3-16,-5 12-5 15,5 1 2-15,1 7 2 16,-1 18 3-16,0-1 11 16,5 38 4-16,-5-4-5 15,10 55-4-15,-1-13-2 16,6 33-1-16,-1-12 0 15,10 42 0-15,-5-21-7 16,5 0 0-16,-5-21-28 0,0 17-11 16,-5-17-28-16,0-4-11 15,-4-13-27-15,0-8-10 16,-5-9 18 0</inkml:trace>
  <inkml:trace contextRef="#ctx0" brushRef="#br0" timeOffset="1637">1778 789 160 0,'-28'-4'60'0,"28"4"-32"0,-29-8-11 0,25 8 22 16,-6 0-13-16,1 0-3 15,-6 0-7-15,6 0-2 16,-5 8-8-16,0-4 3 0,-5 9 3 16,5-5 0-16,-1 47 1 15,1-17 1-15,5 16 2 16,-1-7-9-16,10 16-2 16,0-9-3-16,15-3 1 15,-1-9-7-15,19-5 1 16,-5-7 1-16,5-22 1 15,-4-4 7-15,-1-16 4 0,0 3 8 16,-9 1 6-16,-5-9-9 16,-9-16-1-16,-5 3-8 15,-14-8-4-15,4 9-21 16,-4 0-10-16,0 3-32 16,0 5-11-16,4-4-33 15,6 4-33 1,-1 9 54-16</inkml:trace>
  <inkml:trace contextRef="#ctx0" brushRef="#br0" timeOffset="2126">1977 634 200 0,'-9'-17'77'0,"9"17"-42"0,-5-12-19 0,5 12 22 0,0 0-16 16,0 0-2-16,0 0-1 16,0 0 0-16,10 12-10 15,-1 1 8-15,10 16 3 0,0-4-2 16,5 22 0-16,-6-5-10 16,11 12-3-16,-6-3-5 15,6-5-1-15,-6-8 7 16,6-9 4-16,-6-4 8 15,6-46 6-15,-1 0-4 16,-9 0 0-16,0 4-7 16,-5-25-3-16,0 13-10 0,-4-13-2 15,-1 8-38-15,1 5-15 16,-1-5-30-16,5 13-9 16,-4 0-36-1</inkml:trace>
  <inkml:trace contextRef="#ctx0" brushRef="#br0" timeOffset="2632">2762 802 172 0,'14'0'66'0,"-14"0"-36"0,9 8-22 0,-9 1 18 0,0-9-6 16,0 4 0-16,5 0 0 16,0 0 2-16,4-4-12 15,-4 0 1-15,4 0 0 0,1 0-6 16,4-4-3-16,-5 0 1 16,6 0 0-16,-6-5-1 15,1-3 1-15,-1-1 0 16,-4-8 1-16,-1 4-5 15,-4-8 1-15,0 4 0 16,-9 0 0-16,4 4 0 16,-9-4 2-16,5-4 1 15,-6 17 1-15,1-1-2 16,0 9 1-16,5 0 7 0,-6 21 3 16,1 0 5-16,5 5 1 15,-1-1-2-15,6 4 2 16,4-4-1-16,0 26-2 15,0-5-8-15,4 0-5 16,1 0-5-16,9-20 1 16,-4-1-10-16,9-4-3 15,-5 0-22-15,14 4-7 16,-4-4-12-16,18-4-6 16,-9-5-7-16,10 1-2 15,-10-5-13 1</inkml:trace>
  <inkml:trace contextRef="#ctx0" brushRef="#br0" timeOffset="3108">3457 789 164 0,'5'-4'63'0,"-5"4"-34"0,-5-12-5 16,5 12 24-16,-4 0 0 16,-1 0 2-16,0 0-15 15,0 0-6-15,-4 0-17 16,-1 4 3-16,1 8 3 0,0-3-2 15,4 16 1-15,0-4-3 16,0 13-1-16,1-9-7 16,4 17-2-16,0-4 0 15,4-26 0-15,1 1-2 16,5 20-2-16,-1-12-2 0,5-8 1 16,0 0-1-16,5-13-2 15,-5 0-13-15,5-26-6 16,-5 5-10-16,5-21-5 15,0 5-1-15,-5-31-1 16,1 10 4-16,-11-43 5 16,1 21 8-16,-5-25 4 15,0 13 9-15,-5-5 6 16,1 13 20-16,-6 4 10 16,5 13 15-16,-4 17 9 15,0 8-11-15,-1 38-5 16,5-9-7-16,5 38 0 15,0-4-4-15,5 42-2 16,0-8-7-16,14 20-4 0,0-8-8 16,14 9-3-16,-5-9-22 15,5 0-10-15,-5-20-34 16,6 3-12-16,-6-8-58 16</inkml:trace>
</inkml:ink>
</file>

<file path=ppt/ink/ink45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44.37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111 600 124 0,'0'-5'49'0,"-6"10"-26"0,1-5-12 0,5 0 15 16,0 0-8-16,-11 5-3 16,0 0-4-16,-1-5 0 15,1 5-6-15,0 4-1 0,0 2 0 16,0 4-2-16,6 4 1 0,-1-4 2 16,1 19 2-1,-1-4-1-15,6-6-4 16,0 1 2-16,0-6-5 15,0-4-2-15,6 0-1 16,-1-5 0-16,1-1 3 16,5-4 0-16,0-5 3 15,0 0 1-15,0-5-1 16,6 1-2-16,-6-6 1 16,0-5 1-16,0-5-1 15,0 6 2-15,0-1-2 16,-6 0-1-16,1 10 1 15,-1 1 1-15,-5 18 1 16,0 6 1-16,6-1 0 16,-6 6 0-16,5-1 0 15,1 2-5-15,-1-2-1 16,1 1-13-16,5-5-2 16,0-1-25-16,11-4-59 31,-6-10 4-31,1-5 48 15</inkml:trace>
  <inkml:trace contextRef="#ctx0" brushRef="#br0" timeOffset="306">469 0 116 0,'0'-10'46'0,"0"10"-24"0,0 10 3 15,0 0 20-15,0 10-11 16,5 9-5-16,1 15-12 16,5 11-4-16,-6 9-7 15,6 14-4-15,6 6 1 0,0 0-2 16,-1-6-1-16,-5-9-10 15,6-10-6-15,-6-5-19 16,0-5-7-16,-6-10-22 16,1-9-25-16,-6-11 30 15</inkml:trace>
  <inkml:trace contextRef="#ctx0" brushRef="#br0" timeOffset="826">921 315 132 0,'0'0'49'0,"-6"5"-26"0,-5-1-5 15,0 1 18-15,0 10-5 16,-5 0 2-16,-1-1-13 16,1 7-2-16,-1-1-10 15,1-1 1-15,5 1 4 0,0-1-7 16,5 6-3-16,1-5-2 15,5-1-1-15,0 1-3 16,5-1 0-16,6 1-1 0,11-5 3 16,6 5 0-16,16 0 3 15,0-1-1-15,5 1 2 16,-10-5 4-16,-6 4 6 16,0 1 2-16,-11 0 3 15,-5-1 1-15,-12 1 1 16,-5-6-9-16,-11 1-2 15,-11 0-14-15,-11 0-4 16,0 0-20-16,6 0-9 16,-1 0-20-16,6-1-8 15,-6 1-25 1,12 0-18-16,5-5 49 16</inkml:trace>
  <inkml:trace contextRef="#ctx0" brushRef="#br0" timeOffset="1486">1318 753 108 0,'11'0'44'0,"-6"5"-24"0,-5 0-24 16,0-5 41-16,6 0-11 15,-6 9-8-15,5 1-3 16,1-5-10-16,-1 5-3 0,1 0-1 15,5-5-1-15,-6-1 0 16,1-4-3-16,-1 0 0 16,6-4 8-1,6-16-7 1,-6 0-1-16,0 1 2 16,0-6 0-16,0 1 1 15,0 4-3-15,0-4 2 16,-5 4 1-16,-1-1 2 15,-5 2 1-15,0-1 3 0,0 1 3 16,-11 4 5-16,-5 5 3 16,-1 0 2-16,1 10-2 15,-7 5 2-15,1 10-4 16,0 5 1-16,0 4-5 16,6 5 1-16,-1 2-3 15,6 3 0-15,11 0-3 0,0 1-1 16,6-6-3-1,5-4 1-15,11-1-2 16,5-4 2-16,1-6-4 16,5-3 0-16,0-6-1 0,6-5 0 15,10-5-11-15,6-1-7 16,-5-3-18-16,-6-1-8 16,-5-5-27-1,-6-5-42-15,-6 1 31 16</inkml:trace>
</inkml:ink>
</file>

<file path=ppt/ink/ink45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49.14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0 339 148 0,'0'0'55'0,"0"0"-30"0,5-5-16 0,-5 5 14 15,0-5-5-15,0 0 0 16,6-10-6-16,-1 5 0 16,6-4-7-16,0-1-1 0,0-14 2 15,0 4-3-15,6-4-2 16,-6 4 2-16,5-4 0 16,6 4 3-16,1 1 1 15,-7 4 5-15,1 1 3 16,-1 4-2-16,1 5 2 15,-6 0-4-15,0 5 1 16,0 0-3-16,5 5 0 16,-5 0-1-16,6 15 2 15,-6 0 4-15,5 14 1 16,-5-4-8-16,0 9-2 0,0-5-3 16,6 11-2-16,-6-11-17 15,6 5-9-15,-6-4-30 16,5 9-15-16,-5-10-37 15,6 1-21 1,-6-6 64-16</inkml:trace>
</inkml:ink>
</file>

<file path=ppt/ink/ink45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49.7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116 152 200 0,'-11'-15'77'0,"11"15"-42"0,-5 0-17 16,-1 0 25-16,1 0-9 16,5 0-2-16,0 10-16 0,0 0-7 15,0 14-6 1,0-4-3-16,5 24 3 0,1-5-2 0,-1 25-1 15,1-10 1-15,-1 19-1 16,1-4 0-16,5-1 0 16,-6-9-22-16,6 0-8 15,0-10-20-15,0 0-7 16,-5-10-13 0,-1-5-35-16,1-4 26 15</inkml:trace>
  <inkml:trace contextRef="#ctx0" brushRef="#br0" timeOffset="496">28 68 132 0,'-11'-19'52'0,"11"19"-28"0,-11-15 9 16,6 15 25-16,5-10-6 16,0 5-1-16,0 0-9 15,0 1-2-15,0-1-22 16,0 0-6-16,5 5-4 0,1 0 0 16,5 14 0-16,0 1-4 15,11 15-1-15,0-1 1 16,5 25 0-16,-5-10 0 15,11 25 0-15,-5-11-7 16,11 21 0-16,-6-11 1 0,16 1 3 16,-5-15 0-16,6-5-1 15,0-5-2-15,-6-10 1 16,-6-4 1-16,1-21 2 16,-6-4 1-16,-6-24 1 15,-5-1-2 1,1-29-2-16,-7 10 1 0,-10-25-1 15,-1 5 2-15,1-4 1 16,-1 9-10-16,1 5-3 16,-1 5-24-16,-5 9-10 15,0 6-30-15,6 0-13 16,-1 4-7 0,12 15-15-16,-6 1 44 15</inkml:trace>
</inkml:ink>
</file>

<file path=ppt/ink/ink45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50.74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296 529 172 0,'5'-5'66'0,"-5"5"-36"0,-11-4-2 0,6 4 25 16,-6 0-5-16,0 0-1 16,-12-5-11-16,7 0-5 15,-12 0-17-15,6 0 2 0,-5 10 2 16,5 0-10-16,-6 5-2 15,6-1-6-15,0 16-1 16,6-1-1-16,-1 11-2 16,6-6 0-16,5 10 3 15,1-4-2-15,10-1 1 16,1-5 2-16,10 1 0 16,1-6-3-16,16-9 2 0,-5-5 1 15,5-15 2-15,-6 5 1 16,1-20 1-16,-6 5 4 15,-6-9 3-15,-5-1-2 16,-5-4 2-16,-1 0-4 16,-10-1-2-16,-1 6-2 15,-10-1-3-15,5 6-24 16,0-1-11-16,0 5-26 16,0 1-12-16,5 4-10 15,17 5-1-15,0 0-7 16</inkml:trace>
  <inkml:trace contextRef="#ctx0" brushRef="#br0" timeOffset="363">720 142 204 0,'0'-5'77'0,"0"5"-42"0,-5 10-15 0,-1 0 27 0,0 0-12 15,1 4 0-15,5 16-16 16,0 4-6-16,0 5-8 15,0 5-4-15,5 5 2 0,1-4-2 16,0-6-1-16,-1-5-4 16,6 10-2-16,-5-10-19 15,5 11-9-15,0-11-18 16,0 0-5-16,-6-4-22 16,1-6-32-1,-1 1 38-15</inkml:trace>
  <inkml:trace contextRef="#ctx0" brushRef="#br0" timeOffset="675">356 235 180 0,'-27'5'68'0,"27"-5"-36"0,-6 0-18 0,6 0 22 16,0 5 4-16,6-5 3 15,16-5-6-15,5 0 0 16,17-9-21-16,6-6-3 0,0 0-1 16,5-4-3-16,11-1 0 15,17 1-3-15,10-1-1 16,-5 6-3-16,-5-1-2 0,-11 1-4 15,-12 9-2-15,-4 0-24 16,-12 5-10-16,-6 5-30 16,-10 5-11-16</inkml:trace>
</inkml:ink>
</file>

<file path=ppt/ink/ink45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00.3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115 66 116 0,'-14'33'44'0,"14"-33"-24"0,-9 25-13 16,4-21 13-16,5 25-6 16,0-8 2-16,0 29-3 15,0-9 0-15,5 34-7 16,-5-9 5-16,5 17 2 0,-1-12-9 15,10 20-4-15,-4-11 2 16,8 11 0-16,1-16-22 16,0 4-9-16,-1-13-21 15,1-4-35 1,1-8 19-16</inkml:trace>
  <inkml:trace contextRef="#ctx0" brushRef="#br0" timeOffset="469">3 145 88 0,'-4'-17'35'0,"4"17"-18"0,0-29-2 0,0 25 13 0,4-9-9 15,1 1-3-15,9-5-1 16,0 5 1-16,37-5-9 16,-9 5-2-16,28 4 1 0,-13-1-3 15,18 18-2-15,-14-5 2 16,28 21 2-16,-10-5 2 15,0 26 3-15,-8-9 1 16,-10 38 3-16,-10-17-1 16,-9 17 0-16,-9-13-1 0,-14 13 2 15,0-13 2 1,-29 13-1-16,1-12-3 0,-29 24 0 16,10-12-7-16,-14 12-3 15,5-12-6-15,-24-5-2 16,9-12-30-16,1 5-12 15,9-14-19 1,9 1-46-16,5-8 22 16</inkml:trace>
</inkml:ink>
</file>

<file path=ppt/ink/ink45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01.3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304 17 184 0,'-23'-8'68'0,"23"8"-36"0,-66-9-18 0,57 9 22 15,-10 0-11-15,5 0-5 16,-14 0-5-16,5 0-2 15,0 9-7-15,-1-1-6 0,1 8-3 16,4 1-1-16,5 21 3 16,0-9-2-16,10 13 1 15,-1-9-3-15,14 6 1 16,-4-10 4-16,14-13 2 16,-1-3 8-16,20-18 6 15,-6 1 3-15,1-12 1 16,-5-1 0-16,-9-8 2 15,-1 3-12-15,-8-7-6 16,-6 5-7-16,-4-6-3 16,0 6-39-16,5-2-15 0,-5 5-36 15,9 0-46 1,1 5 48-16</inkml:trace>
</inkml:ink>
</file>

<file path=ppt/ink/ink45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01.81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 79 96 0,'5'29'38'0,"-5"-29"-20"0,0 58-8 0,0-49 12 16,-5 7-1-16,5-3 2 16,-5 3-4-16,5-3 0 15,-4-1-4-15,4 1-1 16,-5-13-8-16,5 0-4 0,0-21 1 16,0 4-2-16,0-12-1 15,0 4 3-15,0-4 0 16,0 4 1-16,0 0 0 15,0 1-2-15,5 3-2 16,-1 4 1-16,1 5-1 16,0 3 2-16,9 5 1 0,-5 4 1 15,5 9 2-15,0-1-3 16,14 4 0-16,-5 1 1 16,5-1 0-16,-4 1-9 15,4 3-4-15,-5-3-28 16,5 3-12-16,0-3-34 15</inkml:trace>
</inkml:ink>
</file>

<file path=ppt/ink/ink45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02.15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 0 164 0,'-9'13'63'0,"9"-13"-34"0,-5 20-36 0,1-16 10 0,4 5-14 16,0-1-3-16,4 4-46 16,1 1-18-16,4-1 33 15,-4 1 17-15</inkml:trace>
</inkml:ink>
</file>

<file path=ppt/ink/ink45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07.8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26 31 104 0,'-5'-21'41'0,"5"21"-22"0,-5-8-3 0,1 8 18 15,-1 0-5-15,5 0 0 16,-5 0-14-16,5 0-4 15,0 12-7-15,0-4-3 0,0 25 0 16,0-3-1-16,5 19 0 16,0-7 0-16,18 41 0 15,-4-13 2-15,4 34 1 16,-4-17-1-16,4 34 1 16,0-22-4-16,1 22-2 15,-5-13-1-15,4-5 3 16,-4-16-9-16,-1-4-1 15,1-12-16-15,0-5-6 0,-5-7-31 16,0-14-20 0,0-7 40-16</inkml:trace>
  <inkml:trace contextRef="#ctx0" brushRef="#br0" timeOffset="329">12 1276 120 0,'4'4'46'0,"-4"-4"-24"0,33 0-8 0,-28 0 17 16,23-8-6-16,-5 3-2 15,14-11-13-15,-4 3-6 16,14-12-3-16,-10 5 1 0,5-5 1 16,-9 4-19-16,4-4-7 15,-4 4-54 1</inkml:trace>
</inkml:ink>
</file>

<file path=ppt/ink/ink45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4.5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252 950 128 0,'5'0'49'0,"-5"0"-26"0,-5 0-5 0,5 0 20 16,-4 0-4-16,-1 0 1 15,0 0-9-15,1 0-4 16,-6 4-12-16,1-4-2 0,-5 5 2 16,0-1 0-16,-10 4 2 15,6-4-6-15,-6 9-4 16,6-5-4-16,-1 9-1 15,5-5 2-15,0 13 0 16,5-4-8-16,-1 12-2 0,6-4 8 16,4 4 6-16,0-4-3 15,14 0 0-15,0-4 0 16,0 0 2-16,0-4-1 16,4-9-1-16,-4 1-2 15,5-9 1-15,-5 0 3 16,0-8 3-16,-5 0 4 15,1-13 2-15,-1 0-5 16,-4-12-2-16,0 4 2 16,-5-12 1-16,0 4-3 15,0-13-1-15,0 9 1 0,-10-21 0 16,6 8-2-16,-6-21 1 16,1 13-2-16,-15-12-1 15,6 12-2-15,-1-13 1 16,5 13 3-16,0-21 1 15,5 13 1-15,-5-5 0 16,4 9-2-16,1 4-2 16,0 8 1-16,-1 4 1 15,1 9-10-15,4 4-4 16,1 4-54-16,-1 0-21 16,5 4-24-1</inkml:trace>
</inkml:ink>
</file>

<file path=ppt/ink/ink4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3.4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207 63 176 0,'-57'-12'68'0,"57"12"-36"0,-24-4-11 16,20 4 22-16,-11 4-19 15,1 4-8-15,-5 5-6 16,5-5-2-16,0 30-4 16,0-17 4-16,0 21 4 0,4-8 0 0,5 8 1 15,1-5-10-15,8-3-1 16,1-5-4-16,14-16 0 15,-5 0 4-15,19-26 3 16,-4 5 4-16,-1-22 2 16,-4 5 1-16,-5 0 0 15,-5-5-2-15,-19 1-1 16,0 4-10-16,1 4-4 16,-1 4-41-16,0 0-18 15,0 5-46 1,10 3-36-16,0 5 60 15</inkml:trace>
  <inkml:trace contextRef="#ctx0" brushRef="#br0" timeOffset="382">575 349 104 0,'19'21'41'0,"-19"-21"-22"0,0 8-14 16,0-3 11-16,0-1 2 0,0-4 1 16,-5-4-4-16,1-1 1 15,-6-11 13-15,5-1 6 16,-9-13-18-16,5 9 6 0,-5-12 4 15,-1 8 0-15,6-9 4 16,0 9-11-16,4-5-4 16,0 5-7-16,10 0-4 15,0 4-2-15,9 4-3 16,-5-8 1-16,5 12 1 16,1 5-12-16,3 0-6 15,-3 3-53-15,3 5-22 16,-3 0-20-1</inkml:trace>
</inkml:ink>
</file>

<file path=ppt/ink/ink46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5.1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123 0 132 0,'0'0'52'0,"0"0"-28"0,-4 0-11 0,4 0 17 16,-5 0-4-16,0 0-1 15,-4 4-2-15,4-4-3 16,-4 5-10-16,0-1-4 0,-5 8-2 16,0-4-2-16,0 13-2 0,4-4 1 15,1 4-1-15,0-5-3 16,4 13 0-16,0-4-3 16,10 0 1-16,0-4 5 15,9-5 2-15,-5-3 2 16,10-17 0-16,-5 0 9 15,0-9 3-15,0 5 4 16,-5-9 0-16,0 1-5 16,-9-1 1-16,0 0-14 15,-4 5-3-15,4-1-62 16,-5 1-27-16</inkml:trace>
</inkml:ink>
</file>

<file path=ppt/ink/ink46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5.74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72 0 132 0,'-5'21'49'0,"0"-5"-26"0,1 22-20 0,-1-14 12 16,5 10 2-16,0-9 2 16,5 29-4-16,-1-9 1 15,10 34-9-15,5 62-4 0,4-8-2 16,1-13-1-16,0-3 2 15,-1-14-3-15,1-11-2 16,5-18-16-16,-6-11-5 0,-4-10-10 16,-5-11-46-1,-5-13 2-15</inkml:trace>
  <inkml:trace contextRef="#ctx0" brushRef="#br0" timeOffset="219">15 847 152 0,'-14'-9'57'0,"14"18"-30"0,0-5-10 15,0-4 20-15,4 0-8 16,10 0 0-16,5-4-3 16,1-5 1-16,-2 1-15 15,1 0-13-15,4-1-8 0,1 1 11 0,5-4 8 16,-6-1-18-16,25-4-9 15,-6-7-46-15,4-1-22 16,7 0-5 0</inkml:trace>
</inkml:ink>
</file>

<file path=ppt/ink/ink46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6.4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36 0 180 0,'0'8'68'0,"-14"4"-36"0,9 9-26 15,0-4 15-15,5 12-7 16,0 12 2-16,0 21-5 15,0 13 1-15,0 4-7 16,5 16-1-16,0 9 2 0,-1 8-3 16,6 9-2-16,-1-9 0 15,0-13 1-15,1-3-3 16,-1-13 0-16,0-9 1 16,-4-20 2-16,0-16-3 0,-1-17-2 15,6-21-1-15,-6-9 0 16,1-7 0-16,0-9 3 15,-1 0 2-15,6 0 2 16,-1 4-4-16,-4 5-1 16,4 3 3-16,5 5 1 15,-5 4 0-15,1 4 1 16,-1 8-4-16,14 4 0 16,5 5 1-16,0 4 2 15,-4 0-19-15,-1-1-8 16,5 5-27-16,-5 0-10 15,6-4-13-15</inkml:trace>
</inkml:ink>
</file>

<file path=ppt/ink/ink46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6.6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0 200 0,'0'33'77'0,"0"-8"-42"0,0 8-37 0,0-16 14 15,4 8-8-15,1-5-3 16,0 1-38-16,-1-4-17 15,1-5-26-15,0-3-8 16</inkml:trace>
</inkml:ink>
</file>

<file path=ppt/ink/ink46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6.8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 0 76 0,'-5'0'30'0,"5"4"-16"0,-4 5-50 0,4-1-7 16</inkml:trace>
</inkml:ink>
</file>

<file path=ppt/ink/ink46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7.25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142 0 192 0,'0'-8'71'0,"0"12"-38"0,0 0-1 16,0-4 30-16,-5 4-12 15,-4 9-4-15,4-1-11 16,-9 1-2-16,0 3-19 0,-5 5-8 15,1 3-2-15,-1 1-3 0,5 5-1 16,0-5-2-16,4 0 1 16,6-5-1-16,13 9-4 15,5 0 3 1,10 0-2-16,4 0 0 16,0 0 3-16,-5-4 1 15,0-1 3-15,5-3 1 16,-14 5 1-16,-4-1 0 15,-10-4 4-15,-5-2 5 16,-4 2-5-16,-5-4-2 16,-10-1-17-16,10 1-7 0,5-9-35 15,0 1-16-15,4-1-39 16,5-8-50 0,5 0 52-16</inkml:trace>
</inkml:ink>
</file>

<file path=ppt/ink/ink46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7.60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79 21 268 0,'0'0'101'0,"-24"4"-54"0,9 0-55 0,6 0 18 16,-1-4-20-16,6 0-3 0,-2-4-60 16,-3 0-24-16,9-8 9 15,15-1 7-15</inkml:trace>
</inkml:ink>
</file>

<file path=ppt/ink/ink46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7.9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97 21 184 0,'5'-21'68'0,"-10"17"-36"0,1 4-37 15,-6 20 67-15,-3 14-19 16,-1 7-15-16,-1 17-11 16,1 18-12-16,1 11-4 0,4 9 0 15,4-9-4-15,5-4 2 16,0-13-28-16,0-2-10 15,5-10-38 1,4-8-49-16,1-5 34 0</inkml:trace>
</inkml:ink>
</file>

<file path=ppt/ink/ink46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20.40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267 105 128 0,'-19'-22'49'0,"10"18"-26"0,-1-38-16 0,6 34 13 16,-6 0 1-16,6-1 2 16,-1 1-8-16,0 4-2 15,1 4-7-15,-1 12-2 0,0 9 2 16,5 4-5-16,0 13-1 15,0 21 0-15,5 11 0 16,4 14 0-16,5 20 2 16,0 5-3-16,5 3-2 15,4 1 4-15,15 8 1 16,-1-5 0-16,0-2 1 0,-4-10-2 16,0 0-1-16,-5 1 3 15,-5-6 0-15,-4 2-6 16,-4-10 0-16,-1-3 3 15,-5-4 4-15,1-13-3 16,-1-9-3-16,-4-8 1 16,-1-3 0-16,1-18-2 15,-5-4 0-15,0-8-14 16,0-4-4-16,0-17-97 31,5-9 29-31</inkml:trace>
  <inkml:trace contextRef="#ctx0" brushRef="#br0" timeOffset="766">43 1570 132 0,'-19'4'52'0,"14"-13"-28"0,-4 5-22 16,4 4 14-16,5 0-4 15,-4 4 3-15,4 9-4 16,0-1-1-16,0 5-6 0,4-1 2 0,1 5 3 16,4 4-3-16,1 4 2 15,-1-4-1-15,5 1 1 16,5-1-4-16,-1 0-1 16,1 0 1-16,0 8 2 15,-1 0-3-15,1-3-2 16,4-5 0-16,1-4-1 15,-1 0 0-15,5-1 2 16,5 1-3-16,-1-4 0 16,-13-1 5-16,9-3 2 15,-9-1 0-15,-1 1-1 0,-4-4-1 16,0-1 2-16,0 1-5 16,-4-1-1-16,-1-4 0 15,5 0 0-15,0-4 2 16,5-4 1-16,1-8 5 15,3-9 3-15,5-18-6 16,5-6-1-16,-5-5-2 16,-5 0 1-16,5-1-4 15,-5-7-2-15,5 4-1 16,0 3 3-16,5-2-22 16,18-6-9-16,5-8-24 15,5-4-10-15,9-3-13 16</inkml:trace>
</inkml:ink>
</file>

<file path=ppt/ink/ink46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39.4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130 0 212 0,'-14'0'79'0,"14"0"-42"0,-9 21-34 16,4-17 15-16,-4 17-5 16,4-5 2-16,5 34 3 15,0-7 1-15,5 27-10 16,4-12 1-16,5 42 1 0,-4-12-2 0,13 24 2 16,-4-16-4-16,4 17-2 15,-4-18 0-15,4 22-1 16,-4-17-5-16,0 0-1 15,0-12-21-15,0-10-10 16,-5-6-34-16,0-18-12 16,0-8-19-1</inkml:trace>
  <inkml:trace contextRef="#ctx0" brushRef="#br0" timeOffset="532">56 287 192 0,'-28'-8'74'0,"28"8"-40"0,-14-17-13 15,9 17 22-15,0-4-8 16,1 0-3-16,4-8-10 16,0 3-1-16,4-7-12 15,1 3-1-15,14-3 2 0,-1 3-4 0,38 1 2 16,-14 4-3-16,24 8 0 16,-10 0-3-16,6 16 1 15,-11-3 0-15,28 24 1 16,-13-8-2-16,18 29-2 15,-10-12 1-15,6 29 1 16,-14-8 3-16,-10 16 2 16,-4-12 1-16,-10 12 0 15,-5-12 9-15,-9 4 4 16,-5-8-3-16,-23 8 2 16,0-13-5-16,-37 10 1 15,4-10-9-15,-23 8-4 16,9-7 0-16,-18 0 0 15,8-5-4-15,-18-4 1 0,15-8-13 16,-1-1-7-16,10-6-22 16,13-6-9-16,6-4-24 15,22-8-10-15,6-1-1 16,22-11 3-16,-4-1-3 16</inkml:trace>
</inkml:ink>
</file>

<file path=ppt/ink/ink4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4.86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30 176 0,'-6'-17'66'0,"6"17"-36"0,-4-8-20 16,4 8 20-16,0 0 2 15,0 0 5-15,0-5 2 16,0 5 1-16,0 0-22 16,0 0 3-16,0 0 2 0,0 0-3 15,0 17 0-15,0-4-7 16,4 16 0-16,2-3-8 0,-1 8-1 15,1-5-7-15,-2 9 0 16,2-4-41-16,-6 0-16 16,0-4-44-16,-6-9-19 15,2 0 18 1</inkml:trace>
</inkml:ink>
</file>

<file path=ppt/ink/ink47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0.5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385 16 200 0,'-5'-4'74'0,"5"4"-40"0,-23-8-5 0,18 8 28 16,-9 0-9-16,5 0-1 15,-15-4-16-15,6 4-4 0,-24 0-16 16,9 0-4-16,-5 8-3 0,5 0-2 16,0 9 1-16,5-5-7 15,0 21-1-15,5-7 2 16,9 16 1-16,0-9-1 16,14 4 2-16,0-2-1 15,18-2 0-15,1-8 6 16,18-17 2-16,-4 0 2 15,4-20 0-15,-4 3 2 16,1-11 4-16,-6 3-2 16,-9-13 1-16,-1 9-5 15,-8-4 0-15,-1 5-18 16,-9-1-6-16,0 4-47 0,0 1-19 16,0 3-70-1</inkml:trace>
</inkml:ink>
</file>

<file path=ppt/ink/ink47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1.0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68 0 220 0,'-52'30'85'0,"52"-30"-46"0,-9 78-39 0,4-65 16 16,5 20 0-16,0-4 2 15,19 29 4-15,0-8 3 16,13 41-13-16,-4-16 2 0,15 29 2 16,0-17-6-16,-1 25-1 15,-10-17-5-15,1 18-3 16,-5-22 2-16,5 0 2 15,-5-12-13-15,-5-4-5 16,1-13-22-16,-5-4-8 0,0-8-21 16,-5-13-8-16,-5-8-23 15</inkml:trace>
  <inkml:trace contextRef="#ctx0" brushRef="#br0" timeOffset="250">232 1212 232 0,'-32'0'88'0,"32"0"-48"0,-10 0-5 16,6 0 32-16,-1 5-19 15,0-5-7-15,5 0-20 16,0 0-6-16,14-5-9 16,-4 1 5-16,13-4 2 0,-4 4-4 0,9-9-1 15,0 5-2-15,0-9-1 16,0 1-1-16,4-5 2 15,-4 4-36-15,6-7-17 16,-6 3-42-16,19-8-19 16,-10 4-25-1</inkml:trace>
</inkml:ink>
</file>

<file path=ppt/ink/ink47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1.84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 0 280 0,'-10'0'104'16,"10"0"-56"-16,-9 4-47 0,4 0 19 0,5 5-9 15,0-1-1-15,5 13 0 16,-5-5 4-16,9 18-8 15,-4-5 6-15,9 21 1 0,0-4-2 16,10 41-1-16,-6-16-2 16,6 33 2-16,-6-16-1 15,6 24 0-15,-1-16-1 16,-4 20 0-16,-1-20-4 16,1-4-3-16,-5-13-3 15,0-13-1-15,-5-8-5 0,1-16 0 16,-1-4-1-16,0-25 3 15,-4-1 2-15,0-24-1 16,-1 4 4-16,1-18 0 16,0 5-2-16,4-4 2 15,-4 4-1-15,4 9 0 16,0-1 4-16,5 9 3 16,0 4 4-16,5 8 5 15,-5 1-6-15,9 11 0 16,-4-3-4-16,9 12-1 15,-5-4-6-15,5 5 0 16,-4-5-34-16,4 4-16 16,-5-4-27-16,0 0-11 15,-4-4-26 1</inkml:trace>
</inkml:ink>
</file>

<file path=ppt/ink/ink47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2.06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0 272 0,'0'0'104'0,"0"0"-56"0,0 20-49 16,0-16 20-16,0 9-11 0,0-1-2 15,5 9-28-15,0-4-10 16,-1 3 16-16,1-3-39 0,0-5-14 15,-1-3-22 1</inkml:trace>
</inkml:ink>
</file>

<file path=ppt/ink/ink47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2.1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54 148 0,'-5'-29'57'0,"5"29"-30"0,0-12-34 0,0 12 10 16,0-4-38-16,0 4-15 15,5-4-3-15,-1-1 2 16</inkml:trace>
</inkml:ink>
</file>

<file path=ppt/ink/ink47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2.53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95 9 272 0,'4'-5'101'0,"-4"5"-54"0,0-4-11 16,0 4 38-16,-4 0-17 16,-1 0-5-16,-4 4-26 15,-1 1-11-15,-4 7-9 16,5 0-7-16,-6 9 0 0,6-4 1 16,-1 4 0-16,1-1-5 15,4 5 1-15,5 0 2 0,5 0 1 16,0-4-4-16,13 8-1 15,-3-4 5-15,4 8 2 16,0-8 7-16,-1 4 5 16,-3-4-1-16,-1 12 1 15,0-4-1-15,-9 21 0 16,-5-8-31-16,-14 8-13 16,0-8-102-16,-15 3-42 15,6-7 26 1</inkml:trace>
</inkml:ink>
</file>

<file path=ppt/ink/ink47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3.5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12 144 0,'-14'-12'55'0,"14"12"-30"0,-4 0-14 16,-1 0 18-16,5 8-15 15,0-4-5-15,5 17-1 16,-5-4 1-16,9 20-4 15,-4-4-3-15,18 13 1 0,-4-4-2 0,4 12-1 16,-4-13-37-16,-1 1-17 16,1-5-22-1</inkml:trace>
</inkml:ink>
</file>

<file path=ppt/ink/ink47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4.25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37 1174 160 0,'0'12'63'0,"0"-12"-34"0,-14 17-19 0,10-13 17 16,-1 8-9-16,0 1-3 15,1 13-6-15,-1-5-1 16,5 12-5-16,0-4 5 0,5 8 2 16,-1-4-1-16,6 9 2 15,-6-9-2-15,1 0 0 16,0-4-3-16,-1-8 1 15,1 0-4-15,-5-21 0 16,0 0-1-16,0-17 1 16,0 5-4-16,5-26-2 15,-5 9 4-15,4-20 1 16,1 3 0-16,0-4-2 16,-5 9-2-16,4 3-1 0,1 4-1 15,4 17 3-15,-4 1 0 16,9 20 3-16,0 0 1 15,5 25 1-15,-5-3-2 16,4 7-2-16,-4-4 1 16,14 9-1-16,0-9-25 15,0 0-10-15,-4 0-33 16,-1-8-54 0,-4-5 23-16</inkml:trace>
  <inkml:trace contextRef="#ctx0" brushRef="#br0" timeOffset="453">672 941 144 0,'-4'-8'55'0,"4"8"-30"0,-5 0 4 0,5 0 25 15,-9 4-14-15,4 0-3 16,-9 9-12-16,0-5-4 16,-5 17-12-16,1-4-3 0,-10 16-2 0,4-4-2 15,1 13 1 1,4-9-2-16,5 5 2 0,-4-5-7 15,18 2-1-15,0-6-1 16,23 0 2-16,-4-8-1 16,13 0 4-16,-4-5-2 15,5 5 1-15,-5-8 4 16,0 4 1-16,-5-5 3 16,-4 9 1-16,0-4-1 15,-10 16 1-15,0-3-2 16,-9 8 2-16,0-5-39 15,-9 1-16-15,0-9-44 16,-5-13-48-16,0 1 48 16</inkml:trace>
  <inkml:trace contextRef="#ctx0" brushRef="#br0" timeOffset="812">831 0 144 0,'0'-16'55'0,"0"16"-30"0,-9 12-10 0,4-8 20 0,0 17-4 15,1-4-1-15,4 20-5 16,0-4-4-16,4 30-11 16,1-9 0-16,14 42 3 0,-1-13-1 15,15 41 1-15,-5-19-7 16,9 32-2-16,5-21 0 16,0 10 0-16,-4-18-18 15,-1 4-7-15,19 47-19 16,-14-43-5-16,-9-29-14 15,-10-20-5-15,-9-25-12 16</inkml:trace>
  <inkml:trace contextRef="#ctx0" brushRef="#br0" timeOffset="1031">929 1332 208 0,'-33'-20'77'0,"33"20"-42"0,0 33-15 0,0-25 24 15,0-4-11-15,0 1-4 16,19-5-9-16,0 0 0 16,13 4-11-16,1 0-3 0,4 0 0 15,-4 0-1-15,9 4 0 16,-9 1-30-16,4-5-12 16,-4 0-48-16,4 0-21 15,15-25 5 1</inkml:trace>
</inkml:ink>
</file>

<file path=ppt/ink/ink47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3.74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0 108 0,'-5'0'44'0,"5"0"-24"0,0 4-70 0,0 1-14 0</inkml:trace>
  <inkml:trace contextRef="#ctx0" brushRef="#br0" timeOffset="10160">85 144 144 0,'-4'-26'55'0,"4"26"-30"0,-10-29-10 16,6 25 20-16,-1 0-8 15,0 0-3-15,1-1-3 16,-1 1 1-16,-1-1-12 0,2 1-1 15,-1 4-2-15,0 0-3 0,1 0-3 16,-1 0-3-16,0 4 1 16,1-4 1-16,4 5 0 15,0-1 0-15,0 1 0 16,0-1-18-16,0 0-8 16,0 0-77-1</inkml:trace>
</inkml:ink>
</file>

<file path=ppt/ink/ink47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5.04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1 198 124 0,'-5'-9'46'0,"5"9"-24"0,0 0-10 0,0 0 13 0,0 0-7 16,0 0-3-16,0 9-6 15,0-5-1-15,14 4-5 16,0 0 0-16,9 1 1 0,-4-1-5 16,4-4 1-16,5 0-2 15,5-8 0-15,-5 0 4 16,5-9 1-16,-5 5-1 15,-9-8 1-15,4-1-2 16,-9-4-1-16,0 5 3 16,-5-9 0-16,-4 4-1 15,-10-4-2-15,1 4 7 16,-10 1 5-16,4 3 0 16,-18 9 3-16,10-1-4 15,-20 18-1-15,6-1-6 16,-1 21-3-16,5-4 0 0,0 25 1 15,14-9 1-15,0 21 1 16,4-8 0-16,20 9 0 16,-6-13-2-16,15-5-2 15,4-3 3-15,10-9 0 16,-5 0-15-16,5-16-4 16,-5-1-34-16,5-12-13 15,4 1-24 1</inkml:trace>
</inkml:ink>
</file>

<file path=ppt/ink/ink4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5.00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 23 144 0,'-13'-21'55'0,"13"21"-30"0,6-4-51 0,-6 4-2 16,0 4-28-16,0 4-7 0</inkml:trace>
</inkml:ink>
</file>

<file path=ppt/ink/ink48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5.68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287 1 208 0,'0'-4'79'0,"0"4"-42"0,-5 4-28 0,0-4 19 16,-4 0-1-16,4 0 1 16,-9 4-2-16,0 0 1 15,-5 1-15-15,5-1 0 0,-15 8-1 16,6-3-4-16,-10 7-2 16,15 1 0-16,-6 8-1 15,6-4-7-15,4 8 0 16,0-4 1-16,4 9 3 15,1-10 0-15,4 14-1 16,1-5 1-16,4 1-1 16,0-9-3-16,18 0 2 15,-4-4 1-15,10-9 0 0,-6 1 0 16,10-17 0-16,-9-1 0 16,14-20 0-16,-10 5-3 15,5-18 2-15,-3 4 3 16,-7-7 1-16,1 3-1 15,-5 5-2-15,-5 4 1 16,1 4-1-16,4 4-3 16,-5 17 2-16,0 4 1 15,1 25 2-15,-6-4-1 16,6 20-1-16,-1-7-2 16,5 7 1-16,-5-4-23 15,5 2-10-15,-4-10-22 16,4 0-7-16,-5-4-46 15</inkml:trace>
</inkml:ink>
</file>

<file path=ppt/ink/ink48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6.26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239 818 248 0,'-9'-8'93'0,"9"8"-50"0,-28-9-28 15,23 9 24-15,-18 0-12 16,4 0-3-16,-14 9-12 16,15-5-3-16,-10 17-5 15,4-5-5-15,6 13 0 0,4-4 1 16,4 13 0-16,1-5 0 16,9 12 0-16,0-7-3 15,14-1 2-15,0-4 1 16,9-4 0-16,-4-4-3 0,9-8 2 15,-9-1 3-15,18-16 3 16,-9 0-7-16,0-20-3 16,-4 3-15-16,4-29-5 15,-10 9 2-15,1-21 3 16,4 8 3-16,-9-33 1 16,0 13 2-16,-4-26 1 15,-1 17 8-15,-9-4 2 16,0 13 3-16,0-5 0 15,0 13 0-15,-5-9 0 16,5 17 2-16,-4 4 1 16,-1 9-1-16,-4 4-2 15,4 3 1-15,0 10-1 0,1-1-29 16,-1 8-10-16,0 0-41 16</inkml:trace>
</inkml:ink>
</file>

<file path=ppt/ink/ink48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6.83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50 276 0,'0'0'104'0,"0"0"-56"0,0-4-54 16,0 4 17-16,-5-5-16 15,1 1-4-15,-1-4-48 16,0 0-20-16,1-5-23 0,-1 5-6 16</inkml:trace>
</inkml:ink>
</file>

<file path=ppt/ink/ink48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7.1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77 0 224 0,'0'-8'85'0,"0"8"-46"16,-9 12-41-16,-1-8 17 0,0 17-7 15,5 0 1-15,-4 38-5 16,0-9-1-16,3 37-1 16,-3-11-2-16,4 32 1 0,0-16-37 15,5 24-15-15,0-19-45 16</inkml:trace>
  <inkml:trace contextRef="#ctx0" brushRef="#br0" timeOffset="1277">129 75 168 0,'-9'-13'66'0,"9"13"-36"0,-9 0-24 0,4 0 15 15,0 5-7-15,1-1 0 16,-2 4-8-16,1 0-2 16,1 10-2-16,-1-6 1 0,5 13 0 15,0-4 1-15,0 12 0 16,0-4 2-16,0 13 1 0,0-4-1 15,-5 12 1-15,5-9-2 16,-4 5 2-16,4-3 0 16,0 2 1-16,0-7-2 15,0 3-1-15,0-8-6 16,4 6-1-16,-4-6 1 16,5 0 0-16,0-4-2 15,-1 0 2-15,1-4 1 16,1 5 2-16,-2-5 1 15,1 4 1-15,0 0-2 16,-1 0-2-16,1-4-2 16,0 0 1-16,-1-4 3 0,2 0 3 15,-1-4-24-15,-5-4-12 16,0-1-31 0,4 9-11-16,1-5-10 15</inkml:trace>
</inkml:ink>
</file>

<file path=ppt/ink/ink48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9.46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116 33 160 0,'-14'-21'60'0,"14"21"-32"0,-4-12-17 0,-1 12 15 16,0 0-10-16,5 0-2 15,0 8-4-15,0 0-1 16,5 21-5-16,0-4 2 0,4 21 3 15,0-5 1-15,19 38 4 16,-4-8-7-16,8 37-2 16,-4-17-1-16,10 42 0 15,-6-21-5-15,1 29 1 16,-5-17 2-16,5 26 1 16,-5-21-4-16,-5 8 1 0,-4-17 0 15,0-8 2-15,-1-17-10 16,1-7-4-16,-5-14-25 15,0-7-9-15,0-13-18 16,0-17-38 0,-5-4 26-16</inkml:trace>
  <inkml:trace contextRef="#ctx0" brushRef="#br0" timeOffset="765">70 1577 132 0,'-24'0'52'0,"24"0"-28"0,-14-9-2 16,10 9 20-16,-1 0-9 16,0 0-2-16,1-4-5 15,-1 4-1-15,0 0-14 16,1 0-2-16,4 0-2 0,0 0-3 16,0 13-1-16,0-5 3 15,9 9 1-15,-4-5 1 16,9 17 0-16,0-4-2 15,9 12-1-15,0-3-3 16,15 15-2-16,-6-7 3 16,10 8 2-16,-9-9-2 15,9 13 0-15,-5-12-1 0,6 3 1 16,-11-7-4 0,1-1 0-16,-5-8 1 0,0 4 2 15,-5-4 1-15,1-4 1 16,-6-4-5-16,1-9 1 15,-5 1 0-15,0-9 0 16,0 0 2-16,0-8 3 16,-5 0 0-16,5-21 0 15,0 4-6-15,5-29-1 16,0 9 1-16,23-25 0 16,-10 12 1-16,20-17 2 15,-6 5-1-15,10-13 2 16,-9 12-4-16,0 1-2 0,-10 8 2 15,1 4 2-15,-6 8-27 16,1 5-11-16,-5 8-51 16,0-1-18-16,0 5 11 15</inkml:trace>
</inkml:ink>
</file>

<file path=ppt/ink/ink4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5.51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0 185 148 0,'9'4'55'0,"-9"-4"-30"0,19 26-23 0,-19-22 14 16,10 13-1-16,-1 0 0 15,5 9 8-15,-4-1 3 16,4 0-14-16,-5 0 4 0,1 5 2 16,-1-5-6-16,-4-4 1 15,0 4-4-15,0-12 0 16,-1-5-3-16,-4-12 1 15,0 4-6-15,-4-17-3 16,-1 0 1-16,0-12 2 16,0 4 0-16,1-9-1 15,-1 9-2-15,5-9 1 16,0 5 1-16,9-2 0 16,-4 6-3-16,9 8 0 15,-4 1 10-15,5 16 8 0,-1-9 1 16,0 22 0-16,0-5-6 15,1 13-2-15,-6-4-2 16,0 9-1-16,1-1-3 16,-1 17 1-16,-4-8-33 15,0 8-12-15,0-8-36 16,-1 8-14-16,1-17-4 16</inkml:trace>
  <inkml:trace contextRef="#ctx0" brushRef="#br0" timeOffset="466">426 68 256 0,'0'-26'96'0,"0"26"-52"0,5-29-23 0,-5 25 28 16,0 4-15-16,0-9-5 16,0 9-8-16,0 0-1 0,5 13-11 15,-1-5 3-15,16 22 4 0,-1-1-4 16,10 22 1-16,-6-9-6 15,10 16 1-15,-4-15-7 16,4-1-3-16,-5-4 1 16,5-8 0-16,-5-5 3 15,1-17 1-15,-5 1 3 16,0-35 3-16,-5 5-2 16,-5-25 1-16,0 8-3 15,-4-13 0-15,-1 9-6 16,1 0-1-16,-6 8-32 15,1 1-13-15,0 8-33 16,-1 8-15-16,1 4-9 16,0 13-43-16,0 0 44 15</inkml:trace>
</inkml:ink>
</file>

<file path=ppt/ink/ink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8.791"/>
    </inkml:context>
    <inkml:brush xml:id="br0">
      <inkml:brushProperty name="width" value="0.05" units="cm"/>
      <inkml:brushProperty name="height" value="0.05" units="cm"/>
      <inkml:brushProperty name="color" value="#ED1C24"/>
      <inkml:brushProperty name="fitToCurve" value="1"/>
    </inkml:brush>
  </inkml:definitions>
  <inkml:trace contextRef="#ctx0" brushRef="#br0">201 69 212 0,'6'-5'79'0,"-6"5"-42"0,0-6-15 0,0 6 28 16,0 0-2-16,0 0 2 15,0-5-2-15,0 0 2 16,0 0-27-16,0 0 9 0,0 0 5 16,0 0-7-16,-6 0 0 15,0 0-6-15,0-1-3 16,1 1-9-16,-7 0-3 0,1 5-3 15,-7 0-1 1,7 0-3-16,-6 0-2 0,5 0 3 16,-5 0 0-16,5 0-1 15,1 5 1-15,-1 0-2 16,1 1-1-16,-1-1-2 16,1 5-1-16,5 0 2 15,0 5 0-15,1 1 1 16,5 4 0-16,0-4 2 15,5 4 1-15,-5 0-4 16,6 1 1-16,0-1 0 16,5 1 0-16,1-1 0 15,5 1 0-15,-5-6 0 0,5 0 0 16,-6 1 0 0,7-6 2-16,-7 0-3 0,1-5 0 15,-1 0 5-15,6-10 2 16,-11 5-2-16,6-15-1 15,-1 5-1-15,1-11-2 16,-7 6 3-16,1-6 0 16,0 1-1-16,0 0-2 15,-1-1-2-15,1 1-1 16,0 4 2-16,-6 1 2 16,0 0 0-16,6 4-1 15,-6 1-2-15,5 5-1 16,1 0-1-16,0 20 0 0,0 1 5 15,-1 14 1-15,1 1 0 16,0 10 1-16,0-5-4 16,-1-1 0-16,1-4-10 15,0 0-3-15,0 0-33 16,0-6-14-16,-1 1-59 16,1-6-23-16,0-5-20 15</inkml:trace>
</inkml:ink>
</file>

<file path=ppt/ink/ink5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6.56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79 922 156 0,'19'-8'60'0,"-19"8"-32"0,14-17 0 0,-14 17 27 0,5-4-4 15,-1 0 0-15,-4-5-9 16,0 5-3-16,0-9-22 16,0 13 5-16,0-8 2 0,0 4-1 15,-9 0-2-15,4-1-7 16,-4 5-4-16,-1 0-3 16,-4 9 0-16,5 3-2 15,-10 1 2-15,5-5-2 16,-1 18 2-16,6-10-2 15,4 14 2-15,0-5-4 16,10 4-2-16,0 1 0 16,4-13-1-16,1 5 0 0,4-1 0 15,0-13 0-15,5-4 0 16,-5 0 0-16,5-12 2 16,-5 0-3-16,1-5-2 15,-1-8-1-15,0 3 0 16,-5 1 0-16,1 5 3 15,-1-1-2-15,1 5-1 16,-6 4 5-16,1 12 1 16,0-4 0-16,0 17-2 15,-1-8 1-15,6 4-1 16,-1 5-5-16,5 3-1 16,-4-4-24-16,-1 0-10 15,1-4-26-15,-1-1-10 0,1-3-31 31,-1 0-49-31,0-9 44 0</inkml:trace>
  <inkml:trace contextRef="#ctx0" brushRef="#br0" timeOffset="316">518 0 224 0,'0'-5'85'0,"0"5"-46"0,5 21-17 0,-5-16 26 16,5 20-14-16,-1-4-2 15,15 29 3-15,-5-7 2 16,10 37-19-16,-5-21-4 0,9 33 0 15,-4-7-6-15,0-1-2 16,-1-4-14-16,1 0-5 16,-5-8-23-16,0-1-9 15,-5-12-34-15,-5-8-12 16,1-9-27 0</inkml:trace>
</inkml:ink>
</file>

<file path=ppt/ink/ink5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7.25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0 312 0,'5'21'118'0,"-5"-21"-64"0,0 25-59 0,0-17 23 16,5 9-34-16,0 0-8 15,5 12-49-15,-6-4-20 16,7 5-11-16,-2-13-4 16</inkml:trace>
</inkml:ink>
</file>

<file path=ppt/ink/ink5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7.37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35 100 0,'0'-30'38'0,"0"30"-20"0,5-8-23 15,-5 8 6-15,6 4-43 16,0 0-17-16</inkml:trace>
</inkml:ink>
</file>

<file path=ppt/ink/ink5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7.98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152 575 252 0,'0'-17'93'0,"0"17"-50"0,0-29-15 0,0 29 30 16,-10-5-19-16,6 1-5 15,-6-4-9-15,1-1-4 16,-5 5-11-16,4-4-2 0,-4 16 2 16,0-4 3-16,0 13 2 15,0-4-4-15,-1 12 1 16,6-4-3-16,-1 8 2 15,6-3-6-15,4 3-3 16,0-8 1-16,9 4 0 0,-4-4-1 16,14 0 1-1,-5-4-4-15,14-4 0 0,-4-5-8 16,4-8-4-16,-4 0-15 16,0-21-8-16,-1 4-9 15,1-25-5-15,-5 9 3 16,0-30 4-16,-1 12 17 15,-3-24 11-15,-1 16 9 16,-5-17 6-16,1 13 10 16,-6-4 5-16,1 17 17 15,-5-5 9-15,0 9-1 0,-5 17-2 16,1-5-15-16,-6 34-4 16,6-8-7-16,-6 33-2 15,1 4 0-15,-1 30 1 16,5-13-5-16,5 25-4 15,0-8-8-15,10 13-1 16,-5-13-30-16,14 8-13 16,-5-12-29-16,0 0-13 15,-5-9-39 1</inkml:trace>
</inkml:ink>
</file>

<file path=ppt/ink/ink5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8.49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29 19 364 0,'-24'-5'134'0,"19"5"-72"0,5 0-44 0,0 0 34 16,15 0-23-16,-6 0-3 15,5-8-16-15,0 4-6 16,5 4-3-16,11 0-1 0,7 4 0 16,-3 4 0-16,-1 5 0 15,-10-5 0-15,6 18 0 16,-5-5 4-16,-5 4 2 16,0-4 9-16,-5 8 2 15,-4-4 9-15,-1 5 4 16,-4-5-3-16,-10 13-2 15,-4-5-11-15,-10 5-4 16,0-4-11-16,-9-1-1 16,3 1-42-16,1-1-16 0,1 1-53 15,4 8-21-15,0 0-44 16</inkml:trace>
</inkml:ink>
</file>

<file path=ppt/ink/ink5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8.6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6-1 276 0,'8'6'104'0,"-8"-6"-56"0,-8 4-45 16,8-4 23-16,-8 0-48 15,8 0-18-15,0 5-80 0,0 0-33 16</inkml:trace>
</inkml:ink>
</file>

<file path=ppt/ink/ink5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52.05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1767 202 148 0,'-4'-8'55'16,"-6"3"-30"-16,5-3-16 0,-4 0 16 0,4 3-8 16,-4-3-2-16,-1 0-6 15,1-5-1-15,-5 0-5 16,-5-3 3-16,-5 3 0 0,-9 0 2 15,-5 1 2-15,-4-1-3 16,-1 1 1-16,-4-1-5 16,5 0 0-16,-6 5-1 15,-4 0-2-15,-9 3 3 16,-5 5 0-16,-15 5-1 16,11 3-2-16,-1 5 1 0,5 3 1 15,-1 10-3-15,1 3 0 16,0-4 3-16,0 0 3 15,5 5-2-15,-1 3-2 16,-4 9 4-16,5-4 1 16,4 13 0-16,10-1-1 15,4 5-1-15,10-5 2 16,9-4-3-16,10 0-2 16,10-4-3-16,8 5-1 15,25-14 2-15,8 1 2 16,15-1 2-16,10-3 1 15,-1-1 2-15,1-4 1 16,4-4-3-16,19-4-3 0,9-4 0 16,6-1 1-16,-1-7 1 15,-5-5 3-15,1-5-5 16,9-3-3-16,-5 0 1 16,5-1 2-16,-10 1 0 15,-9-1-1-15,-14-3 3 16,-5-5 0-16,-4-8 1 15,-1 0 0-15,-14-5-2 16,-4-8 1-16,-10 9 0 16,-9-34 3-16,-10 4-5 15,-14 0-1-15,-10 5 2 16,-8 8 1-16,-11 4-4 16,-9 4-1-16,1 8-24 0,-1 1-7 15,-5 4-24-15,15 0-9 16,4 12-35-1</inkml:trace>
  <inkml:trace contextRef="#ctx0" brushRef="#br0" timeOffset="946">1819 1172 124 0,'-9'-17'46'0,"4"13"-24"0,-4-8-8 0,-1 7 15 15,-4-7-3-15,0-1-1 16,-5 1-5-16,0-1 0 15,-5 0-11-15,-13-3 6 0,-11-1 4 0,1 4-6 16,-5 1 0 0,0-1-5-16,0 5-3 0,-9-1 0 15,-5 1 1-15,-5 4-1 16,-19 4 2 0,0 4-2-16,5 8 0 0,-5 9-6 15,-9 9-1-15,-5 3 5 16,-4 5 3-16,8 8-3 15,11 5 0-15,8 16-1 16,15-8-2-16,10 0 5 16,-1 4 1-16,14 4 2 15,15 4 0-15,14 1-7 16,4-5 0-16,15-4-1 16,14-9 2-16,14 1-1 15,33-9-1-15,29-8 1 0,9-13 1 16,33-8-1-16,23-17 2 15,6-13 0-15,18-8 1 16,10-8-2-16,-15-9 1 16,-14-12-2-16,-4-1-1 15,-19 1 1-15,-15 4 1 16,-27 0-1-16,-20-5 2 16,-23 1 2-16,-20-9 2 15,-22-12-6-15,-20-1 0 16,-23 1-1-16,-10 4 2 15,-14 16-3-15,-5 9 0 16,-9 9-4-16,-5 3-1 16,0 9-35-16,-4 4-15 15,18 1-165 1</inkml:trace>
</inkml:ink>
</file>

<file path=ppt/ink/ink5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03.4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62 746 132 0,'-14'-21'52'0,"14"21"-28"0,-10-21 0 0,5 21 22 15,1-4-10-15,-1 4-3 16,0-25-4-16,1 8 1 0,-1 17-16 16,0 0 1-16,5-17-1 0,0 5-1 15,-5 3 2 1,5 1-10-16,0 16-6 0,0-4 3 16,0 43 0-16,0-5 2 15,10 4 2-15,-5-4-1 16,9 17 0-16,0-13-1 15,5 21 2-15,0-8-1 16,19 8 0-16,-10-7-1 16,10-1 0-16,-5-13-5 15,5-13-1-15,-5 1-2 0,0-9 3 16,-5 0 2-16,5-37 2 16,-5 3 1-16,1 1 0 15,-6 0-5-15,-4-13 1 16,0 0 2-16,-5 12 3 15,1 1-2-15,-6-1-2 16,0-3 0-16,1 12-1 16,-1-9 0-16,6 51 2 15,-6-4-1-15,10 8-1 16,0-16-4-16,19 3 0 16,-5-3 0-16,19-5 2 15,-10-12 1-15,15-9 3 16,-10 0 12-16,0-38 8 15,-4 5-2-15,-10-13-2 16,0 8-4-16,-14-20 1 0,-5 12-4 16,-9 0 1-16,0 4-14 15,-10 0-3-15,0 4-33 16,-4 4-13-16,4 5-40 16,0 4-17-16,0 4-23 15</inkml:trace>
  <inkml:trace contextRef="#ctx0" brushRef="#br0" timeOffset="601">1130 94 208 0,'-24'-58'79'0,"24"58"-42"0,-19-26-12 0,14 26 25 15,1-4-19-15,-1 0-4 16,0 8-17-16,0 0-4 15,5-8-4-15,0 0 1 0,10 12 0 16,-1 1 7-16,10 29 4 0,-5-17-7 16,5 25-2-16,0-8-5 15,5 20-1-15,-1-7 1 16,11 37 0-16,-6-11 0 16,10 23 2-16,-5-16 1 15,9 9 3-15,-9-22-3 16,5 9 0-16,-5-17-1 15,-4-17 1-15,-6-4-2 16,-4 4-1-16,-5-4 3 16,-4-25 0-16,-1 0-1 15,-9-17-2-15,0 0-2 16,0-17-1-16,0 0-1 16,5-8 3-16,-5 4-5 0,9 4 2 15,1-4 0-15,9 13 2 16,-5-1 3-16,9 14 2 15,-4-1-1-15,10 17-2 16,-6 0 3-16,1 4 0 16,0 0-15-16,-1 14-6 15,-4-10-46-15,5 9-19 16,-5-4-36 0</inkml:trace>
  <inkml:trace contextRef="#ctx0" brushRef="#br0" timeOffset="1216">2320 1065 140 0,'10'-12'52'0,"-10"12"-28"0,0-13-11 16,0 13 17-16,0 0 2 15,0-8 6-15,-5-1-4 16,5 1 2-16,-5 0-20 0,1-1 6 0,-6 5 2 16,1 4-6-16,-6-8 0 15,6 3-2-15,-10 5-1 16,5 0-5-16,-5 13-2 15,0-9-4-15,5 9-3 16,0-1 0-16,4 5 1 16,1-4-3-16,14 8-2 15,-1-4-1-15,6 4 3 16,-1-13 0-16,10 9 3 16,-5-4-3-16,10 0-2 15,-5 0 2-15,4-5 0 16,-4-4 1-16,5 0 0 15,-5 1 2-15,0-10 1 16,0 1 1-16,-5-13 2 16,0 5-5-16,-5-14-3 15,1 5 3-15,-1 0 1 0,1 4 0 16,-5 0-2-16,-1 0 1 16,1 17 1-16,0-8-3 15,-1 16 0-15,1 5 1 16,5-1 2-16,-6 1-3 15,6 8-2-15,-1-4-5 16,5 9-2-16,-4-5-31 16,4 4-10-16,0-4-25 15,0-4-10-15,1 0-15 16</inkml:trace>
  <inkml:trace contextRef="#ctx0" brushRef="#br0" timeOffset="1516">2571 115 208 0,'4'26'79'0,"-4"-26"-42"0,15 88-32 0,-15-76 19 16,14 30-4-16,0-8 3 16,24 34-7-16,-10-9-1 0,24 12-9 15,-9-4-4-15,8 9-1 0,-8-9-1 16,4-4 0-16,-9-4-18 16,0 0-8-16,-5-9-28 15,-5-4-11-15,1-8-28 16</inkml:trace>
  <inkml:trace contextRef="#ctx0" brushRef="#br0" timeOffset="1745">2849 998 300 0,'5'0'112'0,"-5"0"-60"0,38-4-54 0,-33 4 22 16,18-8-12-16,-4 3-2 15,14-7-25-15,-4 3-13 16,4 1-78-16,-5 4-36 16,5-21 56-16,-5 4 27 15</inkml:trace>
</inkml:ink>
</file>

<file path=ppt/ink/ink5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05.9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94 729 196 0,'0'0'74'0,"0"0"-40"0,0-12-11 0,0 12 26 15,0 4-23-15,0 4-6 16,10 9-13-16,-6 0-3 15,6 8-2-15,-1-8-32 0,1 0-15 16,-1 0-65 0</inkml:trace>
  <inkml:trace contextRef="#ctx0" brushRef="#br0" timeOffset="128">23 243 204 0,'-9'-17'77'0,"9"17"-42"0,-9-7-43 15,4 7 10-15,5 0-36 16,0 0-15-16,0 0-26 16,0 0-11-16</inkml:trace>
  <inkml:trace contextRef="#ctx0" brushRef="#br0" timeOffset="608">647 839 108 0,'14'12'44'0,"-14"-12"-24"0,10 30-10 0,-10-26 12 16,4 0-8-16,-4 0-1 16,5 0-1-16,0 5 2 15,-5-9-7-15,0 0 20 0,-5-9 9 16,5 5-3-16,-9-21-2 16,-1 4-2-16,-9-46 1 0,0 8-14 15,-18-3-7-15,4 7-5 16,-5-8-4-16,5 13 5 15,-10-9 4-15,10 9 6 16,5-1 5-16,4 9-1 16,10 5-2-16,0-4-9 15,9 3-5-15,5 9-5 16,10 8 1-16,-1-5 1 16,15-3 2-16,-6 4-17 15,16 12-4-15,-6-8-26 16,5 17-12-16,-5-4-29 15,1 16-13-15,-1 5 4 16</inkml:trace>
  <inkml:trace contextRef="#ctx0" brushRef="#br0" timeOffset="856">553 742 268 0,'-5'0'101'0,"5"0"-54"0,9-8-28 0,-9 8 26 16,10-5-17-16,-6 5-3 16,11-12-13-16,-6 3-5 0,10 1-4 15,0 0-3-15,9-1 3 0,-4-3-48 16,18-4-20-16,-9 7-75 15</inkml:trace>
</inkml:ink>
</file>

<file path=ppt/ink/ink5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07.9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356 19 248 0,'0'-13'93'0,"0"13"-50"0,-10-4-19 16,5 4 29-16,1 0-9 15,-1 0-4-15,-4 0-14 16,-2 0-6-16,-8 0-11 0,5 0 0 16,-15 17 2-16,5 0 0 0,-19 4 1 15,9 4-6-15,-4-8-2 16,8-1 0-16,2 1 2 16,3-4-5-16,11-1-3 15,0 1-4-15,28-1-1 16,-4 5-1-16,24-17 2 15,-6 4 4-15,11 5 1 16,-5-9 1-16,-1 12 2 16,-4 1 5-16,-5 8 6 15,1 0 13-15,-7 4 5 16,-3 1-4-16,-15 8-4 16,0-5-11-16,-19 13-5 15,5-12-26-15,-16 12-10 16,7-9-41-16,-2 1-15 15,6-5-46-15,10-3-18 0,-1-5 29 16</inkml:trace>
</inkml:ink>
</file>

<file path=ppt/ink/ink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9.680"/>
    </inkml:context>
    <inkml:brush xml:id="br0">
      <inkml:brushProperty name="width" value="0.05" units="cm"/>
      <inkml:brushProperty name="height" value="0.05" units="cm"/>
      <inkml:brushProperty name="color" value="#ED1C24"/>
      <inkml:brushProperty name="fitToCurve" value="1"/>
    </inkml:brush>
  </inkml:definitions>
  <inkml:trace contextRef="#ctx0" brushRef="#br0">128 1288 228 0,'6'-5'85'0,"-6"5"-46"0,6-5-6 15,-6 5 33-15,0 0-5 16,0 0 1-16,6-5-15 15,-1 5-5-15,1-5-23 16,0 0 6-16,-6 0 3 0,0-1 0 16,0-4 3-16,0 5-6 15,-6-5-1-15,6 0-7 0,-11 5 0 16,5-1-8 0,-6 1-3-16,1 0-1 0,-1 5 1 15,1 0-3-15,-6 0-2 16,5 0 0-16,1 10-1 15,-1 1 2-15,1 9 1 16,-1 1-6-16,1 4 0 16,5 1-1-16,6 4 2 15,0-4-1-15,6 0-1 16,-1-1 0-16,7 1 3 16,-1-1 0-16,7 1 1 15,-7-6 0-15,6 1 0 16,-5-6 2-16,5-5 1 15,-5 0 5-15,-1-15 3 0,1 0-6 16,-1-25-1-16,-5 4 0 16,0-25 0-16,-1 5-5 15,-5-16 1-15,0 11 0 16,-5-25 0-16,-1 9 0 16,-6-15 0-16,1 11 0 15,-1-16 2-15,1 10-3 16,-1-5 0-16,1 16 1 15,-1-11 0-15,7 16-3 16,-1-6 2-16,0 11 3 16,0-5 1-16,6 5-4 15,0 4-1-15,0 6-21 0,-5 6-10 16,5 4-60-16,0 0-27 16,0 5-73-1,0-4-50-15,0 4 110 16</inkml:trace>
</inkml:ink>
</file>

<file path=ppt/ink/ink6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08.53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0 419 172 0,'0'-5'66'0,"0"5"-36"0,0-12-13 0,0 12 22 16,5 0-11-16,0 0-1 15,9 17-12-15,-5-1-2 16,10-20-7-16,-5 4 0 0,10-4 4 16,-5 0-4-16,4 0 2 15,-4-1-3-15,5-7 2 16,-5-1-2-16,0-8 2 16,-5 0-4-16,0 0-2 15,0 4 2-15,-4 5 0 16,-1-9 1-16,-4 8 0 0,-5 1-2 15,0-1 1-15,0 0 2 16,-10 5 2-16,1 0-1 16,-5 3-1-1,4 1 1-15,-4 4 3 0,0 0-2 16,0 4 1-16,0 1-1 16,-1 3 1-16,1 0 4 15,10 39 3-15,-1-10 0 16,10 1 1-16,-1-4-11 15,10 4-2-15,1-9-3 16,4 0 0-16,-1-8-3 16,1 0 2-16,0-4 3 15,0-4 1-15,0 4-19 0,0-17-9 16,0 4-27-16,0-4-12 16,-5 0-32-16,0-4-13 15,0 4 8 1</inkml:trace>
  <inkml:trace contextRef="#ctx0" brushRef="#br0" timeOffset="435">718 255 132 0,'14'54'52'0,"-14"-54"-28"0,15 38-8 15,-15-29 18-15,4 3-12 16,1-3-4-16,0 3 4 16,-1 1 5-16,-4-13-14 15,0 0 13-15,-9-13 4 0,4 5 0 16,-9-1 0-16,0 5-2 15,-5-21 0-15,5 0-9 16,0 4-4-16,0 4-6 16,4-4-1-16,1 4-3 15,18-4 2-15,-4 4-4 0,4 5-2 16,-4-9 0-16,14 8 1 16,-5 1-1-16,0 3-1 15,0 5-2-15,5-4-1 16,-5 3-20-16,5 5-8 15,-4 0-30-15,-1 5-12 16,0 3-34 0,-5-8-39-16,1 4 54 15</inkml:trace>
  <inkml:trace contextRef="#ctx0" brushRef="#br0" timeOffset="781">1016 125 280 0,'0'-5'107'0,"0"5"-58"0,0 5-33 0,0-5 29 15,5 8-13 1,-1-4-3-16,11 9-6 16,-6-5 0-16,10 17-13 15,-5-4 3-15,19 13 1 0,-5-5-3 16,6 1 1-16,-6-5-3 15,0-12 0-15,-4-1 6 16,-1-29 2-16,-4 1-4 16,-9-1 0-16,-1-8-8 15,-4-9-3-15,0 0-1 16,-5-3 1-16,0 3-10 16,0 5-2-16,0 4-26 0,4-1-11 15,1 5-34-15,0 9-13 16,0-1-21-1,4 9-48-15,1 4 49 16</inkml:trace>
  <inkml:trace contextRef="#ctx0" brushRef="#br0" timeOffset="1276">1654 162 220 0,'-5'9'82'0,"5"-9"-44"0,19-4-18 0,-19 4 27 0,5 0-14 16,-1 0-1-16,6 4-13 15,-1-4-4-15,5 0-8 16,-4 0-1-16,4 0 4 0,-5 0-4 16,1 0-1-16,-1 0-2 15,1-4 0-15,-1-1 0 16,-4-3 1-16,0 4-2 15,-1-9-2-15,1 1 1 16,-5-5-1-16,0 0-3 16,-5 0 0-16,1-4 2 15,-6 5 0-15,1 7 1 16,-1-3 0-16,1-1 0 0,-1 9 0 16,1 4 2-16,0 8 3 15,-1 1 9-15,1 12 5 16,4-5 4-16,5 5 3 15,0-4 1-15,5 4 3 16,-1 0-5-16,6 0-1 16,-5 4-13-16,9 0-7 15,-5 1-5-15,10 11 0 16,0-7 3-16,9-9 3 16,-4 4-15-16,9-12-6 15,-5-1-34-15,1-3-15 16,-6-1-39-16,6-16-15 15,-6 3-22 1</inkml:trace>
  <inkml:trace contextRef="#ctx0" brushRef="#br0" timeOffset="1621">2230 179 164 0,'10'4'63'0,"-10"-4"-34"0,18 9-8 15,-18-9 22-15,5 4-15 16,0 4-5-16,4 9-1 16,-4 0 2-16,5 0-12 15,-1 0 2-15,-4-1 0 0,-1 5 6 16,1-21 2-16,-5 0-7 0,0-21-4 16,0 9-4-16,-5-5 0 15,1 9 11-15,-1-18 6 16,0 10 7-16,5-10 4 15,0 1-13-15,0 0-3 16,0 4-2-16,5 0-2 16,0 4-5-16,4 5-2 15,1-1 0-15,4 9 0 16,0 0-40-16,10 0-15 16,-6-1-72-16,11 1-28 15,-6-4-6 1</inkml:trace>
</inkml:ink>
</file>

<file path=ppt/ink/ink6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1.4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78 212 0,'-14'4'82'0,"14"-4"-44"0,-9 13-25 15,4-13 24-15,5 4-10 16,0 4-3-16,9-4-3 16,-4 5 1-16,14 3-12 15,-5-3 1-15,24 3 0 0,-10 1-4 16,15-5 1-16,-10 1-3 16,9-1 0-16,-4 0-3 15,-5-8-2-15,-4 0 1 16,-1-8-1-16,-4 4 4 0,-1-13 2 15,-4 5-5-15,-10-5 0 16,1-4-8-16,-10-4 0 16,0-5-4-16,-14 13 2 15,0-4 7-15,-10 5 3 16,5 7-2-16,-9 9-1 16,-1 4 7-16,1 17 4 15,4 0 4-15,10 9 5 16,-5-1 3-16,19 5 2 15,0-5-10-15,10 5-3 16,-1-5-4-16,10 0-1 16,-5-3-3-16,10-5-2 15,-5 0-10-15,9-17-4 16,-4 4-31-16,4-4-10 16,-4 1-36-16,4-10-15 0,-4 1-7 15</inkml:trace>
</inkml:ink>
</file>

<file path=ppt/ink/ink6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2.3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43 369 184 0,'52'88'71'0,"-52"-88"-38"0,42 135-25 0,-37-114 18 16,9 16-13-16,-4-3-4 15,4 4-4-15,0-5 1 16,0-3-3-16,-4-1 5 0,-6-16 2 16,1-5-3-16,-10-16 1 15,1-5-7-15,-15-41-3 0,4 12-2 16,-18-26 3 0,5-3 0-16,-5-5 1 0,5 13 2 15,4-8 1-15,5 4 12 16,10 4 7-16,-1 17 2 15,15-9 1-15,0 17-3 16,9-4 1-16,0 13 0 16,5 12 1-16,0 5-5 15,0 20-1-15,-5 0-4 16,0 18 1-16,0-14-2 16,-4 22 0-16,-1-9-5 15,-4 0 0-15,0 0-43 16,-5 9-15-16,0-5-44 0,0 1-16 15,0-5-26 1</inkml:trace>
</inkml:ink>
</file>

<file path=ppt/ink/ink6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2.80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0 200 172 0,'19'-8'66'0,"-19"8"-36"0,57 0-11 0,-53 0 23 15,10 0-3-15,1 0 1 16,4 0-9-16,-1 0-4 0,6 0-15 16,-5 0-1-16,5 0 0 0,-6 0-6 15,1 0-3-15,0 0 1 16,-5-13 0-16,1 5-1 15,-1-9-2-15,-5 5 1 16,-4-9 1-16,0-5-3 16,-1 4 0-16,-4 1-1 15,-4 5 0-15,-1-1 2 16,-4 4 2-16,4 9-3 16,-9 4-2-16,4 4 13 15,-4 17 7-15,0-12 9 16,4 20 7-16,1-4-9 15,4 6-5-15,0-6-6 0,5 8-1 16,0-12-7-16,5 4-3 16,0 1-10-16,9-10-5 15,-4 6-18-15,4-5-5 16,0-4-19-16,0-1-7 16,0 1-11-16,5 0-3 15,-5-9-9 1,5-4-24-16,0 0 38 15</inkml:trace>
</inkml:ink>
</file>

<file path=ppt/ink/ink6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3.1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104 863 180 0,'5'-17'68'0,"-5"17"-36"0,-5-8-13 0,0 8 23 0,0 0-3 15,1 0 1-15,-6 8-5 16,1-8-1-16,-5 13-19 16,4-9 4-16,-4 13 2 0,0 0 4 15,4 4 4-15,1 0-4 16,9 4-1-16,0-8-4 16,14 12-3-16,-4-11-5 15,13 3-2-15,-4 0-9 16,5-4 0-16,-1-5-1 15,1-3 2-15,-5-1-14 16,4-8-7-16,-4 0-37 0,0-21-16 16,-5 8-42-16,5-12-15 15,-4 4 11 1</inkml:trace>
  <inkml:trace contextRef="#ctx0" brushRef="#br0" timeOffset="252">411 0 292 0,'5'4'110'0,"-5"-4"-60"0,9 59-32 0,-9-50 28 16,10 24-4-16,-1-8-1 0,19 22-7 15,-4 0-1-15,9 37-19 16,-5-4-4-16,6 4 1 0,-6-5-7 15,5-2 0-15,-5-6-26 16,-4 5-13-16,0-17-29 16,-5-13-12-16,-4-4-32 15,-6-8-12-15,1-5 11 16</inkml:trace>
  <inkml:trace contextRef="#ctx0" brushRef="#br0" timeOffset="483">543 838 372 0,'0'0'140'0,"0"0"-76"0,29-4-37 0,-29 4 37 15,19 0-17-15,-1 0-4 16,11 0-21-16,-1 0-8 16,5 0-9-16,-4 0-4 0,5 0 2 15,-6 0-18-15,0 4-6 16,-4 4-34-16,9-8-13 15,-9 5-28-15,-1-5-10 16,-4 0-22 0,5-5-30-16,-5 5 66 15</inkml:trace>
  <inkml:trace contextRef="#ctx0" brushRef="#br0" timeOffset="807">1347 543 232 0,'10'-13'88'0,"-10"13"-48"0,0-4-3 16,0 4 34-16,0 0-28 15,0 0-11-15,-10 9-14 16,6-1-4-16,-6 13-8 16,1-4 5-16,-5 17 4 0,0-8 4 15,-1 3 3-15,1-4-14 16,9 0-5-16,1-4-4 15,18 5-3-15,-5-5 3 16,15 4 0-16,0-4 1 16,4 4 0-16,-4-8 2 0,4 4 1 15,-4-4 18 1,-6 8 9-16,-3 0 2 0,-11 8 1 16,1-6-14-16,-14 6-6 15,-1 1-28-15,-13 8-12 16,-1 0-69-16,-14 4-27 15</inkml:trace>
</inkml:ink>
</file>

<file path=ppt/ink/ink6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5.3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0 123 176 0,'0'-9'66'0,"0"9"-36"0,0 0-26 0,0 0 13 0,0 9-6 16,0-9 1-16,0 12-3 15,0 2 2-15,5 7-6 16,-1 0-3-16,6 4-1 0,-5-3-1 16,9 8 2-16,-5-5-21 15,1 0-7-15,-1-3-38 16,5-9-40-1,-4-1 28-15</inkml:trace>
  <inkml:trace contextRef="#ctx0" brushRef="#br0" timeOffset="245">246 0 132 0,'0'-4'49'0,"0"4"-26"0,4 33-23 0,-4-24 13 16,0 9-5-16,0-6 3 16,5 18-6-16,0-5-1 15,4 5-2-15,1-5-2 0,-1 9 1 16,1-4-39-1,-1 4-45-15,1-9 12 16</inkml:trace>
</inkml:ink>
</file>

<file path=ppt/ink/ink6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7.23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144 708 96 0,'5'-9'38'0,"-5"9"-20"0,0-4 1 0,0 4 16 16,0 0 7-16,0 0 4 16,-5-4 0-16,5 4-1 15,-5 0-25-15,0 0 2 0,-4 0-1 16,0 0-5-16,-6 4-1 15,1 0-7-15,-5 13 0 16,5-4-5-16,-5 20-2 16,5-3 4-16,5 16 1 15,-1-4 2-15,10 8 0 16,0-8 0-16,10 9 2 16,-1-4-3-16,10-1-2 0,-5-12-5 15,5-5 0-15,-5-4 2 16,5-12 1-16,-5-1 1 15,0-12 0-15,1 0-38 16,-1-25-14-16,-5 4-44 16,5-17-18-16,-4 1 4 15</inkml:trace>
  <inkml:trace contextRef="#ctx0" brushRef="#br0" timeOffset="285">205 25 184 0,'-9'-17'68'0,"9"17"-36"0,-5-8-11 0,0 8 25 15,5 0-15-15,0 0-5 16,0 4-2-16,0 0-1 16,0 17-12-16,0-4 7 0,5 34 2 15,0-9-2-15,0 34 0 16,-1-13-8-16,10 30-2 15,-4-18-4-15,4 30-1 16,-4-16 1-16,4 8 0 16,0-13-27-16,0-4-11 15,0-13-34-15,5-12-12 16,-5-8-18 0,0-14-30-16,-4-3 45 15</inkml:trace>
</inkml:ink>
</file>

<file path=ppt/ink/ink6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8.19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115 720 192 0,'10'-5'71'0,"-10"5"-38"0,-10-4-14 0,5 4 23 15,5 0-3-15,0 0-1 16,-4 0-8-16,-1 0-4 15,0 0-14-15,1 0-1 0,-6 4 0 16,1 1 0-16,-1 3 1 16,1 0-6-16,-1 9-2 15,1-4 2-15,-1 12 1 16,1-4 1-16,-1 4 2 16,6 0-7-16,4 5-2 15,0-4-1-15,4 3 0 16,-4-3 0-16,10-1 2 0,-1-4-1 15,6 0-1-15,-6-4-2 16,5-5 1-16,0 1 3 16,1-5 1-16,-6 1 1 15,0-22 2-15,1 5-1 16,-5-18 0-16,-1 5-6 16,1-8 1-16,0 4-5 15,0-5 1-15,-1 5 0 16,1-5-1-16,0 5 4 0,-5 8 0 15,0 4 1-15,4 13 0 16,1 0-5-16,0 17 1 16,0-4 4-16,-1 12 2 15,1 1-3-15,4 12 1 16,-4-5 0-16,5 5 2 16,-1-4-28-16,1-1-9 15,-1 1-32-15,0-9-12 16,1-4-20-1,-1-8-35-15,-4-5 47 16</inkml:trace>
  <inkml:trace contextRef="#ctx0" brushRef="#br0" timeOffset="345">399 9 248 0,'-19'-9'93'0,"19"9"-50"0,0 9-44 16,0-5 18-16,9 13-6 15,1-13 3-15,9 30 2 16,-5-9 2-16,14 38-10 0,-4-13 4 15,13 26 4-15,-8-12-6 0,4 24-3 16,-5-12-4-16,1 20 0 16,-6-16-2-16,1 4-1 15,-1-13-17-15,-4-2-6 16,0-11-22-16,-5-7-9 16,1-9-18-16,-6-9-5 15,1-3-7 1</inkml:trace>
  <inkml:trace contextRef="#ctx0" brushRef="#br0" timeOffset="589">663 1006 244 0,'-19'4'90'0,"19"-4"-48"0,-4-8-16 0,4 8 31 15,0 0-17-15,0 0-5 0,4-8-5 16,1-1-2-16,9-3-15 15,0 3-6-15,1-3 0 0,-1 3-2 16,0 1 0-16,0-1-12 16,5 5-3-16,-5 0-28 15,10 4-11-15,-5 0-23 16,4-4-7-16,-4 4-9 16,10-4-38-1,-6-1 34-15</inkml:trace>
</inkml:ink>
</file>

<file path=ppt/ink/ink6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9.27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81 22 160 0,'10'-13'63'0,"-10"13"-34"0,4-8 8 0,-4 8 28 16,0 0 3-16,0 0 2 16,0 0-15-16,0 0-4 15,-4 0-29-15,-1 0 0 0,-4 0 0 16,4 0-8-16,-5 0-3 15,1 0-6-15,-1 4-2 16,1 0-3-16,0 4-1 16,-1 1 1-16,1 8 2 15,4-5-1-15,5 9-1 16,0-4-2-16,0 4-1 16,0 0 2-16,5-4 0 15,-1 0 1-15,6-1 0 16,-1-3 0-16,5-5 0 0,-4-3 0 15,4-10 2-15,0 1-3 16,0-13 0-16,-4 5-10 16,-1-13-5-16,1 4 1 15,-1 4 4-15,-4 0 4 16,0 0 4-16,-1 5 0 16,1 3 1-16,0 1 4 15,4 8 1-15,1 0-4 16,-1 21 1-16,1-4 4 15,-1 16 2-15,1-3-5 16,-1-1 0-16,0-4 1 16,1 9 1-16,-5-9-23 0,4 0-12 15,-4-4-38-15,4 0-18 16,-4-4-27 0,9 0-39-16,-4-5 57 15</inkml:trace>
</inkml:ink>
</file>

<file path=ppt/ink/ink6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9.5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39 440 0,'0'-10'165'0,"0"10"-90"0,0 0-81 0,0 0 30 0,0 0-18 16,0 0-3-16,0-5-55 15,0 1-23-15,0-2-85 16,0 1-36-16,0 0 83 16,0 1 40-16</inkml:trace>
</inkml:ink>
</file>

<file path=ppt/ink/ink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0.803"/>
    </inkml:context>
    <inkml:brush xml:id="br0">
      <inkml:brushProperty name="width" value="0.05" units="cm"/>
      <inkml:brushProperty name="height" value="0.05" units="cm"/>
      <inkml:brushProperty name="color" value="#ED1C24"/>
      <inkml:brushProperty name="fitToCurve" value="1"/>
    </inkml:brush>
  </inkml:definitions>
  <inkml:trace contextRef="#ctx0" brushRef="#br0">0 149 228 0,'0'0'88'0,"0"0"-48"0,0 5-23 0,0 0 27 16,6 0-23-16,-6 0-6 16,17 0-8-16,-5 0 0 15,17 6-4-15,-6-1 3 0,11-5 0 16,1 0 2-16,-1-5 2 16,1 0 4-16,-1-5 1 15,-5 5-6-15,0-10-1 16,-1 0-2-16,1-11 1 15,-6 6-4-15,-6-6 0 16,1 6 1-16,-7-5 2 0,1 4-1 16,-12-4 2-16,0 4-2 15,-18 1 0-15,7 0-1 16,-18 10 2 0,6-1 1-16,-11 17 3 0,5-1-1 15,-6 16 2-15,7-1-2 16,5 21 2-16,0-10-4 15,23 10 1-15,0-5-3 16,17 0 2-16,-6-6-2 16,24 1 0-16,-6-5-1 15,11-5 0-15,-6-6-9 0,7-10-4 16,-7 0-31-16,6-15-13 16,-5 0-37-16,5-10-16 15,-5 5-34 1</inkml:trace>
</inkml:ink>
</file>

<file path=ppt/ink/ink7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0.0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99 560 220 0,'0'5'82'0,"0"-5"-44"0,5 50-27 16,-5-42 23-16,0 13 0 15,0-4 1-15,9 21 4 16,1-9 0-16,4 26-21 0,0-8 1 0,5 20-1 16,-5-8-8-16,10 0-3 15,-5-9-4-15,4 2 0 16,-4-10-31-16,0-4-13 16,0-5-32-16,-5-12-12 15,0-4-21 1,-4-21-29-16,-6 0 52 15</inkml:trace>
  <inkml:trace contextRef="#ctx0" brushRef="#br0" timeOffset="250">0 665 328 0,'-5'-8'123'0,"5"8"-66"0,5 0-33 0,-5 0 33 0,9-17-14 15,-4 9 0-15,4-17-15 16,1 4-6-16,9-9-12 16,0 5-4-16,14-13-2 0,-5 8-2 15,19 0 1-15,-9-3 0 16,9 8 3-16,-9-5-23 16,5 1-8-16,-10 4-30 15,0 4-10-15,-5 0-28 16,1 8-9-16,-6 0-35 15</inkml:trace>
  <inkml:trace contextRef="#ctx0" brushRef="#br0" timeOffset="524">279 860 324 0,'-5'8'121'0,"5"-8"-66"0,5 4-36 0,-5-4 34 15,9 0-11-15,-4 0 0 16,18-4-15-16,-4 0-7 16,14-5-11-16,-4 1-6 0,9-5-2 15,-5 5-4-15,0-5 0 16,-6 5-42-16,1 0-18 15,-4-2-36-15,4 2-14 16,-4 4-23-16</inkml:trace>
  <inkml:trace contextRef="#ctx0" brushRef="#br0" timeOffset="881">925 720 180 0,'9'-4'68'0,"-9"4"-36"0,0-9-4 16,0 9 25-16,0 0 1 0,0 0 5 15,-4 0-17-15,-1 0-8 16,-5 9-19-16,1-9 1 0,-5 8 4 16,4 5-5-16,-4 8 2 15,5-4-1-15,4 17-1 16,0-4-5-16,10 3-2 15,0-3-2-15,9-5-1 16,0-4-3-16,10-9 1 16,-5 1 9-16,4-13 7 15,-4 0-4-15,0-8 0 16,-5-1-9-16,-4-8-4 16,-1 5-26-16,1-5-9 15,-6 4-36-15,6 1-16 16,-1-1-19-16,1 5-8 15,-1-1-10 1</inkml:trace>
  <inkml:trace contextRef="#ctx0" brushRef="#br0" timeOffset="1215">1412 797 208 0,'9'-10'77'0,"-9"10"-42"0,0-8 3 16,0 8 32-16,-5 0-8 15,5 0 1-15,-4-4-15 16,-1-1-8-16,-5 5-22 16,6 0-5-16,-6 5 1 0,5-1-6 15,-4 14 0-15,0-6-2 16,9 13-1-16,0-4-3 0,0 9 1 16,0-5-2-16,9 0-1 15,-4 0 1-15,14-8-1 16,-5 0 0-16,5-9 2 15,-5-3 1-15,0-14 3 16,0 5 3-16,-4-13 2 16,-1 0-23-16,-4-4-9 15,0 0-36-15,-5 0-16 16,0 5-46-16,-5-1-17 16,5 4 8-1</inkml:trace>
  <inkml:trace contextRef="#ctx0" brushRef="#br0" timeOffset="1982">915 749 88 0,'5'-8'35'0,"-5"8"-18"0,0-4-11 0,0 4 11 15,0 0 2-15,0 0 3 16,0 0-1-16,0 0-1 15,10 0-8-15,-1 0-5 16,10 4-4-16,-5 0-3 0,5 0 1 16,-5 1-1-16,10 3 0 15,-5 0 2-15,0 5 1 16,0 1-1-16,-5-2 1 16,5 1-22-16,-10 4-9 15,1-1-44 1</inkml:trace>
  <inkml:trace contextRef="#ctx0" brushRef="#br0" timeOffset="2506">1718 46 260 0,'0'-13'99'0,"0"13"-54"0,0 0-39 0,0 0 20 0,0 5-10 15,0 3-1-15,4 0-7 16,1 5 0-16,5 8-5 16,-1-4-2-16,0 4 0 0,1-4-37 15,-1 9-15-15,1-5-43 16,-5 0-48-1,-1-4 46-15</inkml:trace>
  <inkml:trace contextRef="#ctx0" brushRef="#br0" timeOffset="2712">1935 0 200 0,'5'12'77'0,"-5"-12"-42"0,14 26-19 0,-14-18 22 16,5 5-22-16,-1-1-6 15,6 9-16-15,-5-4-6 16,4 8-69-16,0-4-31 16,1 10 32-16,-1-6 18 15</inkml:trace>
</inkml:ink>
</file>

<file path=ppt/ink/ink7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3.8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247 42 224 0,'-24'-4'85'0,"24"4"-46"0,-9-17-21 0,4 17 25 16,0-8-9-16,5 4-2 15,-9-1-7-15,4 1-2 16,-5 4-12-16,1 0 4 0,-5 9 5 16,0 3-5-16,-5 5 2 15,5 0-6-15,-15 12-1 16,6-4 0-16,4 13 4 0,0-8-6 16,9 7-2-16,1-7-6 15,9-1-2-15,0-4-4 16,5-4 1-16,-1-4 1 15,11-13 2-15,-1 1-1 16,9-22 1-16,-4 4 4 16,-5-8 1-16,1 4-6 15,-1 1 0-15,-5 3 1 16,1 0 3-16,-6 1-2 16,6 3 0-16,-5 5 3 15,4 8 3-15,-9-4 0 31,14 34-5-31,-4-5-2 16,-1 1-32-16,1-5-15 16,-1 4-44-16,-4-3-18 15,-1-1-16-15,1-4-5 16</inkml:trace>
  <inkml:trace contextRef="#ctx0" brushRef="#br0" timeOffset="390">393 118 148 0,'0'33'55'0,"0"-33"-30"0,5 34-10 0,-5-34 20 0,5 13-13 16,-5-1-2-16,4 9-1 15,1-4 2-15,0 4-11 16,-1 0 10-16,1-4 3 0,0 0-5 15,0-5-3-15,-5 1-4 16,0-13-2-16,0 0-5 16,4-17-3-16,1 0 0 15,0-12 1-15,-1 4-6 16,6-13-1-16,-5 4 2 16,4 1 1-16,-4 3-1 15,4 9 2-15,1 4 7 16,4 13 4-16,0 4 3 15,5 13 3-15,-5-5-9 0,5 13-2 16,-5-4-10-16,0 12-2 16,1-3-38-16,-1 7-15 15,-5-8-38 1,5 1-43-16,1-5 50 16</inkml:trace>
</inkml:ink>
</file>

<file path=ppt/ink/ink7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4.7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53 476 208 0,'5'-13'79'0,"-5"13"-42"0,-5-21-8 0,5 21 30 0,-5-4-15 16,0 0-5-16,1 12-14 15,-1-4-3-15,-5 9-13 16,6-5-3-16,-1 13-2 0,0-4 4 15,1 8 5-15,-1-3-3 16,5 4 2-16,0-5-5 16,5 8-2-16,-5-4-5 15,9-4-2-15,0-4 1 16,6-4 0-16,-6-5 1 16,10-8 0-16,-5 0-3 15,0-17 2-15,0 5-17 16,0-26-5-16,0 8 0 15,0-33 1-15,-5 8-3 16,-9-25 1-16,0 13 8 0,-4-13 5 16,-1 13 7-16,-4 3 4 15,4 9 21-15,-5 13 10 16,2 13-6-16,3 20-3 16,0 5-10-16,5 25-5 15,0-4-4-15,10 42 0 16,-6-13-4-16,15 14 0 15,-5-10-41-15,9 9-17 16,-4-9-54 0,5-3-54-16,-5-10 60 15</inkml:trace>
</inkml:ink>
</file>

<file path=ppt/ink/ink7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5.66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3 240 0,'0'-4'90'0,"0"4"-48"0,0 0-31 0,0 0 21 0,0 4-11 15,0 1 1-15,0 16-2 16,0-5 2-16,0 10-12 16,0-5-1-16,5 4 1 0,-5-4-4 15,5 4 2-15,-5-4-34 16,0 0-14-16,0-4-51 16,4-5-19-16,1-3 4 15</inkml:trace>
  <inkml:trace contextRef="#ctx0" brushRef="#br0" timeOffset="171">137 8 204 0,'5'21'77'0,"-5"-21"-42"0,9 58-34 0,-9-49 14 16,0 12-21-16,0-4-6 15,10 12-49-15,-1-12-23 16,5 8 15-16,1-4 10 16</inkml:trace>
</inkml:ink>
</file>

<file path=ppt/ink/ink7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6.9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149 689 232 0,'23'-17'88'0,"-23"17"-48"0,5-16-18 0,-5 16 28 16,0 0-6-16,0-9-1 16,-9 5-5-16,4 0 1 15,-9 4-21-15,4 0 1 0,-4 4-1 16,5 0-4-16,-5 9 0 16,-1-1-8-16,-4 14-2 15,5-5 0-15,0 16 2 16,0-7-1-16,5 8 2 15,-1-5-2-15,5 5 0 16,1-4-3-16,8-1 1 16,1 1-2-16,5-13-1 15,-6 0-2-15,10-4 1 16,1-1 3-16,8-7 1 16,-4-5-4-16,5-17-1 15,-5 5-19-15,4-21-9 16,-4 3-13-16,0-16-6 15,0 5-2-15,-5-22-1 16,0 8 11-16,-4-16 7 0,-6 8 13 16,-4-20 8-16,0 7 8 15,-4-12 3-15,-1 13 6 16,0-1 2-16,1 9 28 16,-6 5 13-16,1 7 2 15,-10 13 1-15,9-4-11 16,1 13-4-16,-1 4-15 15,6 21-7-15,4-1-6 16,0 39-2-16,0-9-1 16,9 38 0-16,-4-8-2 0,9 29 1 15,5-13-4-15,0 30-2 16,-5-25-23-16,5 16-10 16,-5-16-23-16,0-9-11 15,0-8-20-15,1-9-6 16,-6-8-12-1</inkml:trace>
</inkml:ink>
</file>

<file path=ppt/ink/ink7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7.54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49 714 188 0,'4'-13'71'0,"-4"13"-38"0,5-8 1 16,-5 8 29-16,0 0-12 16,0 0-3-16,0 0-1 15,0 0 0-15,0 0-25 16,0 0 0-16,-5 0 0 0,1 0-4 15,-1 0 0-15,0 0-4 16,0 8 1-16,1 1-10 16,-1 3-3-16,0 1 2 15,1 16 2-15,-1-4 0 16,0 1 1-16,0-5-9 0,5 0 0 16,0 0 2-1,0 0 2-15,0-5-3 0,5 1-1 16,0-4 1-16,4-1 0 15,-4 1 1-15,4-5 0 16,1-3 0-16,-1-10 2 16,1 1 1-16,-1-17 1 15,1 4-9-15,-1-8-4 16,1 4 0-16,-6-4 0 16,1 0 3-16,0 4 4 15,0 4 1-15,-1 4 3 16,1 1-1-16,0 8-1 15,-1-1 1-15,1 18-1 16,0-5 0-16,0 22 2 16,-1-5-3-16,6 9 0 0,-6-5 3 15,11 0 1-15,-1 1-21 16,0-9-10-16,-5 0-41 16,6 0-19-16,-6-4-28 15,5-9-13-15,-4 0 23 16</inkml:trace>
  <inkml:trace contextRef="#ctx0" brushRef="#br0" timeOffset="361">460 25 252 0,'0'-25'93'0,"0"25"-50"0,0 4-19 0,0-4 27 16,0 4-20-16,0 5-4 16,4-1-4-16,1 0 0 15,5 18-12-15,-1-5 7 0,5 33 4 16,-4-16 2-16,4 33 3 15,0-12-6-15,0 21-1 16,0-13-11-16,5 21-3 0,-5-16-11 16,5 3-4-1,-4-16-22-15,-1-4-10 0,0-9-29 16,-5-8-13-16,-4-5-16 16,0-12-3-16,-1 0-2 15</inkml:trace>
  <inkml:trace contextRef="#ctx0" brushRef="#br0" timeOffset="595">568 836 316 0,'-4'-9'121'0,"4"9"-66"0,4 0-36 0,-4 0 34 16,0 0-5-16,0 0 2 15,5-8-13-15,0-1-3 16,4 5-19-16,1 0-5 0,4-4-2 15,0 3-4-15,5 1-1 16,0 0-30-16,0 0-12 16,0 0-33-16,9 4-12 15,0 0-20-15,1 0-7 16,-6 0-11 0</inkml:trace>
</inkml:ink>
</file>

<file path=ppt/ink/ink7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8.6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72 71 140 0,'14'-13'52'0,"-14"13"-28"0,15-12 7 0,-15 12 26 0,0-5-2 16,0 5 3-16,0-8-16 15,0 4-5-15,0 0-21 16,0-1 8-16,0 1 5 0,0 0-4 15,-5 0 0-15,0 0-8 16,-4-1 0-16,-1 5-1 16,1 5-1-16,-1-1-3 15,1 4-2-15,-1 1-2 16,1 7 0-16,0-7-4 16,-1 8-3-16,5-1 2 0,5 5 0 15,0-4-1-15,5 8-2 16,0-4-2-16,4 0 1 15,1-4-1-15,-1-4 0 16,1-1 0-16,4-7 0 16,-5-1-3-16,1-17 1 15,-1 5-5-15,1-5 1 16,-1 1-3-16,0-5 0 16,-4 4 1-16,0 5 4 15,0-1 3-15,-1 5 2 16,1 0 5-16,0 8 5 15,0 0-1-15,4 17 1 16,-4-4-3-16,4 4-1 16,1-4-3-16,-1 4-2 15,1 0-13-15,-1-4-4 16,-4 0-55-16,4-1-25 0,1-3-49 16,-1 4-37-1,0-5 83-15</inkml:trace>
</inkml:ink>
</file>

<file path=ppt/ink/ink7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9.8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95 223 156 0,'-9'-9'60'0,"9"9"-32"0,0 0-4 0,0 0 22 15,0 4-8-15,0 5-2 16,4 24-3-16,1-12 1 16,4 34-18-16,1-9-5 0,4 21 0 0,-4-12-5 15,4 21-1-15,0-9-22 16,0-4-11-16,0-9-39 15,-4-3-17-15,-1-9-22 16</inkml:trace>
  <inkml:trace contextRef="#ctx0" brushRef="#br0" timeOffset="533">24 160 312 0,'-19'-42'118'0,"19"42"-64"0,-4-34-32 0,-1 30 33 16,10-9-18-16,-1 5-4 16,10-1-15-16,1-3-6 15,-1-5-7-15,0 4 3 0,10 9 4 16,-1 0-6-16,10 4-1 16,-4 0-1-16,13 13 0 15,-9-5-2-15,5 13 1 16,-5-4 2-16,-5 12 2 15,-4-4-1-15,-10 5 1 16,-4-5-6-16,-15 9-1 16,0-9 4-16,-4 8 5 15,-1-12-5-15,-4 9-2 16,5-5-4-16,-1 0-1 16,1-4 2-16,-1-4 2 15,1-4-7-15,4-1-3 0,5 1 2 16,5-1 2-16,0 1 0 15,32 8 4-15,-8-13 0 16,23 9 1-16,-10-4 0 16,6 12 2-16,-11-4 1 15,1 4 1-15,-5 0 2 16,-4 1 3-16,-6-5 9 16,-9 4 3-16,1-4-8 15,-11 4-3-15,1-4-4 16,-19 4-1-16,0-4-12 15,-19 0-5-15,4 0-25 0,-13 4-11 16,4-4-33-16,5 0-13 16,4-4-21-16,6 4-6 15,4-4 9 1</inkml:trace>
</inkml:ink>
</file>

<file path=ppt/ink/ink7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31.02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150 47 192 0,'5'-13'74'0,"-5"13"-40"0,-5-12-2 16,5 12 27-16,0-4-12 0,0-1-4 15,-5 1-12-15,5 4-5 16,-4 0-14-16,-1 0 10 0,-9-8 5 16,4 8-10-16,-9 0-2 15,5 0-9-15,0 12-2 16,0-3-2-16,0 3-2 16,4 1 1-16,1 8-1 15,-1-4 0-15,6 4 0 16,-1 0 0-16,10 4 0 15,-1-4-3-15,15 0 0 16,-5-4-1-16,10-5 3 16,-5 1-11-16,4-13-4 15,-4 0-1-15,0-13 2 16,-5 1-4-16,1-9-3 16,-1 4 5-16,0-4 3 0,-5 4 3 15,1 0 2 1,-1 5 3-16,-4 8 4 0,0 4 5 15,0 8 3-15,-1 0-2 16,6 18-1-16,-1-5-1 16,1 4 1-16,-1 4-20 15,0 1-6-15,1-5-26 16,-1 4-11-16,1-4-23 16,-5-4-37-1,-1 0 38-15</inkml:trace>
</inkml:ink>
</file>

<file path=ppt/ink/ink7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31.40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28 297 160 0,'10'16'63'0,"-10"-16"-34"0,5 39-25 0,-5-30 13 15,0-5-2-15,0 0 4 16,-5-17-7-16,0 5 1 16,0-9-8-16,1-1 15 0,-1-7 8 15,0 4 12-15,1-8 6 0,-1 3-17 16,0-4-4-16,0 5-4 15,10-5 1-15,-5 9-6 16,10-5 1-16,-1 5-6 16,10 8 1-16,-5 0-7 15,10 5-1-15,-6-1-15 16,5 5-6-16,-4-4-62 16,0 4-25-16,-5 4-40 15</inkml:trace>
</inkml:ink>
</file>

<file path=ppt/ink/ink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1.459"/>
    </inkml:context>
    <inkml:brush xml:id="br0">
      <inkml:brushProperty name="width" value="0.05" units="cm"/>
      <inkml:brushProperty name="height" value="0.05" units="cm"/>
      <inkml:brushProperty name="color" value="#ED1C24"/>
      <inkml:brushProperty name="fitToCurve" value="1"/>
    </inkml:brush>
  </inkml:definitions>
  <inkml:trace contextRef="#ctx0" brushRef="#br0">0 6 384 0,'-5'-5'145'0,"5"5"-78"0,17 5-58 0,-17-5 32 0,11 0-5 16,1 0 0-16,17 0-6 16,-6 0-4-16,5-5-14 15,-5 5-5-15,12 0-1 0,-6 0-3 16,5 0-2-16,-5 0 0 16,0 0 1-16,-6 0-34 15,0 0-16-15,-6 0-57 16,0 0-23-16,-5 0-41 15</inkml:trace>
</inkml:ink>
</file>

<file path=ppt/ink/ink8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32.26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42 188 0,'0'-25'71'0,"0"25"-38"0,0-17-1 15,0 17 30-15,-4 0-23 16,4 0-7-16,0 8-6 15,0-8 0-15,0 13-14 16,0 0-5-16,0 8 0 0,0-4-6 16,4 9-1-16,-4-5-33 0,5-5-13 15,-5-3-41 1,5 0-17-16,-1-1 4 16</inkml:trace>
  <inkml:trace contextRef="#ctx0" brushRef="#br0" timeOffset="13764">200 72 72 0,'5'5'27'0,"-5"-5"-14"0,0 0 0 0,0 0 14 0,0 0-4 16,0 0-1-16,0 0-6 15,0 0 0-15,0 4 0 16,0 0-1-16,0 4-7 15,0 1 4-15,-5 3 3 0,5-3-1 16,0 3 0-16,0 1-6 16,0 0-3-16,0-1-5 15,-5-3 0-15,5 4 0 16,0 4 2-16,0-4-19 16,-4-1-8-16,4 1-62 15</inkml:trace>
</inkml:ink>
</file>

<file path=ppt/ink/ink8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8.8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59 316 0,'0'8'118'0,"0"-8"-64"0,0 0-54 0,0 0 23 15,0 0-26-15,0 0-9 16,4-4-81-16,1 0-34 15,-5 0 16-15,0 0 13 16</inkml:trace>
  <inkml:trace contextRef="#ctx0" brushRef="#br0" timeOffset="18573">75 59 80 0,'9'-13'30'0,"-9"13"-16"0,0-12-3 0,0 12 12 15,0-4-1-15,0 4 1 16,0-5-10-16,0 1-3 16,-5 0-2-16,1 0 0 15,4 4-4-15,0 0 2 0,0 0 0 16,0 0 2-16,0 0 0 0,0 0-2 16,0 4-1-16,0 0-6 15,0 5-1-15,0-1 5 16,0 0 3-16,0 1-8 15,4-1 0-15,1-4 4 16,0 1 6-16,1-1 0 16,-2-4 1-16,1 0-1 15,0-4 2-15,0 4-5 16,0-9-1-16,-5 1 0 16,0-5 0-16,0 5-2 15,0-1 1-15,0 1 2 0,-5 0 4 16,0 3-2-16,0 1 1 15,0 4-3-15,1 4 2 16,-2 1-6-16,6 3-1 16,0 0-2-16,0 1 0 15,0-1 2-15,0 1 2 16,0-1-1-16,6 0 2 16,-6-3-2-16,0-1 2 15,0 0 4-15,0-4 4 16,0 0-4-16,0-4-2 15,0 0-2-15,0-1 0 16,0 5 2-16,0 0 4 16,0 0-4-16,-6 0-1 15,1 0-2-15,0 0-2 16,1 0-43-16,-2 5-21 0,1-1-52 16</inkml:trace>
</inkml:ink>
</file>

<file path=ppt/ink/ink8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1.65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421 0 232 0,'-5'0'88'0,"5"0"-48"0,-5 17-18 0,1-8 28 16,-1 7-15-16,0 2-5 15,1 16-6-15,-1-5-1 16,0 18-13-16,0-9-6 0,1 9-2 16,-1-5 2-16,0 10 2 15,0-9-22-15,-4 3-9 16,0-7-37-16,-1-6-15 16,1-3-50-1</inkml:trace>
  <inkml:trace contextRef="#ctx0" brushRef="#br0" timeOffset="223">0 179 228 0,'19'0'85'0,"-19"0"-46"0,33 4-8 16,-28 4 29-16,14-3-8 15,-5 3-3-15,19 14-15 16,-4-5-4-16,8 16-17 15,-4-6-3-15,5 15 0 0,-5-17-4 16,5 14-1-16,-5-10-31 16,0 10-13-16,-4-18-42 15,-6 4-16-15,-4-4-42 16</inkml:trace>
  <inkml:trace contextRef="#ctx0" brushRef="#br0" timeOffset="63810">473 260 100 0,'-5'-9'38'0,"0"-3"-20"0,1-1-1 0,4 13 14 15,-5 0-14-15,5-8-5 16,0 8 2-16,0-6 0 16,0 12-7-16,0-6 5 0,0 8 1 15,-5 5-2-15,5-1-1 16,-4 5 0-16,4 4 4 15,-5 5-4-15,5 4 2 16,-5-9-5-16,0 9 1 16,1 8-5-16,4 5-2 0,0 3 2 15,-5 1 2-15,0-1 0 16,5 6 0-16,-5-6-1 16,1-3 0-16,-1-5-2 15,0 0-2-15,5-12 1 16,0-5 1-16,0 1-14 15,0-10-7-15,0-3-37 16,0-1-16-16,-9-8-15 16</inkml:trace>
  <inkml:trace contextRef="#ctx0" brushRef="#br0" timeOffset="64426">222 268 100 0,'-14'-8'38'0,"14"8"-20"0,-4-5 3 16,4 5 19-16,0 0-19 16,0 0-6-16,0 0-8 15,4 5-2-15,6 3-3 16,-1 0 9-16,5 5 8 0,1 9-4 16,3-9 0-16,1 8-3 15,-5-9 0-15,-4 1 0 0,4 9 0 16,5 3 0-1,-5-8 0-15,-4 4-4 0,4 1-3 16,0-6-2-16,5 14 0 16,5 0-2-16,-1 4 2 15,1-5 0-15,-5 2 1 16,0-10-2-16,-5-9 1 16,-5 1-2-16,5 4 2 15,1-4-2-15,-1 4 2 16,0-4-2-16,0 3-1 15,5 10-48-15,0-9-22 16,-5-12-38 0</inkml:trace>
</inkml:ink>
</file>

<file path=ppt/ink/ink8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9:21.60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83 208 0,'-5'-17'77'0,"5"13"-42"0,0-4-26 0,5 4 22 15,0 4-13-15,0 0-2 16,-1-9-3-16,6 5 1 15,-1-4-7-15,1-5 0 0,4 5 3 16,0 3-4-16,5 5-1 16,0 0-2-16,4 0-3 15,-4 5 1-15,0 3 1 16,0 0-1-16,-5 1-1 16,0-1 5-16,-4 1 1 15,-5 3 2-15,-1 1 2 16,-4 8-3-16,0 4-2 15,-4 0 0-15,-1 0-1 16,-5 1-5-16,1 7 1 16,0 5 0-16,-1 8 2 0,1 5 5 15,-1 3 6-15,1 1-3 16,-1-5 0-16,-4-4-2 16,9-4 0-16,5 0-4 15,-4 0-1-15,-1-4-1 16,0 0-2-16,0-4 1 15,1-5 1-15,-1-8-3 16,5 0 0-16,0-4-63 16,5 12-124-1</inkml:trace>
</inkml:ink>
</file>

<file path=ppt/ink/ink8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9:21.7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 0 252 0,'-11'0'96'0,"4"0"-52"0,7 0-56 0,0 0 13 15,0 0-68-15,7 4-25 16,-3 1 6-16,3 10 6 16</inkml:trace>
</inkml:ink>
</file>

<file path=ppt/ink/ink85.xml><?xml version="1.0" encoding="utf-8"?>
<inkml:ink xmlns:inkml="http://www.w3.org/2003/InkML">
  <inkml:definitions>
    <inkml:context xml:id="ctx0">
      <inkml:inkSource xml:id="inkSrc0">
        <inkml:traceFormat>
          <inkml:channel name="X" type="integer" max="9600" units="cm"/>
          <inkml:channel name="Y" type="integer" max="7200" units="cm"/>
          <inkml:channel name="T" type="integer" max="2.14748E9" units="dev"/>
        </inkml:traceFormat>
        <inkml:channelProperties>
          <inkml:channelProperty channel="X" name="resolution" value="336.48792" units="1/cm"/>
          <inkml:channelProperty channel="Y" name="resolution" value="378.54889" units="1/cm"/>
          <inkml:channelProperty channel="T" name="resolution" value="1" units="1/dev"/>
        </inkml:channelProperties>
      </inkml:inkSource>
      <inkml:timestamp xml:id="ts0" timeString="2018-01-05T19:23:32.078"/>
    </inkml:context>
    <inkml:brush xml:id="br0">
      <inkml:brushProperty name="width" value="0.05" units="cm"/>
      <inkml:brushProperty name="height" value="0.05" units="cm"/>
      <inkml:brushProperty name="fitToCurve" value="1"/>
    </inkml:brush>
  </inkml:definitions>
  <inkml:trace contextRef="#ctx0" brushRef="#br0">0 0 0</inkml:trace>
</inkml:ink>
</file>

<file path=ppt/ink/ink8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9:23:16.113"/>
    </inkml:context>
    <inkml:brush xml:id="br0">
      <inkml:brushProperty name="width" value="0.05" units="cm"/>
      <inkml:brushProperty name="height" value="0.05" units="cm"/>
      <inkml:brushProperty name="fitToCurve" value="1"/>
    </inkml:brush>
  </inkml:definitions>
  <inkml:trace contextRef="#ctx0" brushRef="#br0">17058 879 4 0,'26'19'0'0,"6"18"0"0,-22-18 0 16</inkml:trace>
</inkml:ink>
</file>

<file path=ppt/ink/ink87.xml><?xml version="1.0" encoding="utf-8"?>
<inkml:ink xmlns:inkml="http://www.w3.org/2003/InkML">
  <inkml:definitions>
    <inkml:context xml:id="ctx0">
      <inkml:inkSource xml:id="inkSrc0">
        <inkml:traceFormat>
          <inkml:channel name="X" type="integer" max="9600" units="cm"/>
          <inkml:channel name="Y" type="integer" max="7200" units="cm"/>
          <inkml:channel name="T" type="integer" max="2.14748E9" units="dev"/>
        </inkml:traceFormat>
        <inkml:channelProperties>
          <inkml:channelProperty channel="X" name="resolution" value="336.48792" units="1/cm"/>
          <inkml:channelProperty channel="Y" name="resolution" value="378.54889" units="1/cm"/>
          <inkml:channelProperty channel="T" name="resolution" value="1" units="1/dev"/>
        </inkml:channelProperties>
      </inkml:inkSource>
      <inkml:timestamp xml:id="ts0" timeString="2018-01-05T19:23:32.078"/>
    </inkml:context>
    <inkml:brush xml:id="br0">
      <inkml:brushProperty name="width" value="0.05" units="cm"/>
      <inkml:brushProperty name="height" value="0.05" units="cm"/>
      <inkml:brushProperty name="fitToCurve" value="1"/>
    </inkml:brush>
  </inkml:definitions>
  <inkml:trace contextRef="#ctx0" brushRef="#br0">0 0 0</inkml:trace>
</inkml:ink>
</file>

<file path=ppt/ink/ink8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9:23:16.113"/>
    </inkml:context>
    <inkml:brush xml:id="br0">
      <inkml:brushProperty name="width" value="0.05" units="cm"/>
      <inkml:brushProperty name="height" value="0.05" units="cm"/>
      <inkml:brushProperty name="fitToCurve" value="1"/>
    </inkml:brush>
  </inkml:definitions>
  <inkml:trace contextRef="#ctx0" brushRef="#br0">17058 879 4 0,'26'19'0'0,"6"18"0"0,-22-18 0 16</inkml:trace>
</inkml:ink>
</file>

<file path=ppt/ink/ink8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39.20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870 547 116 0,'0'-31'46'0,"0"31"-24"0,0-66 16 0,0 61 28 16,0-16-1-16,0 6 1 15,-6-6-11-15,6 6-2 0,0 0-29 16,0-1 8-16,-6 6 5 0,6 0-9 16,-5 5-4-16,5 0-7 15,-6 20-3-15,6-5-4 16,-6 21 1-16,6 0-2 16,0 25 2-16,0-10 0 15,0 25 1-15,0-14-6 16,6 30-2-16,0-16-2 15,-1 26-2-15,1-15 3 16,6 15 0-16,-1-15-1 16,1 15 1-16,-1-15-2 15,1 10 2-15,-1-5-4 16,-5 0 0-16,0-16 1 0,5-9 2 16,1-6-25-16,-7-10-12 15,1-5-35-15,0-10-14 16,0-1-21-16,-1-19-10 15,1-1-14 1</inkml:trace>
  <inkml:trace contextRef="#ctx0" brushRef="#br0" timeOffset="376">214 516 248 0,'-103'-15'93'0,"103"15"-50"0,-46-5-4 16,34 5 37-16,1 0-10 16,-1 0-2-16,1 0-21 15,-1 0-9-15,6 0-19 16,1 0 3-16,16 0 3 0,1 0 4 15,34-5 4-15,-6-1-4 16,46-19-3-16,-11 4-10 16,28-30-3-16,-16 10-5 15,62-5-3-15,-28 11 2 16,6-11 0-16,-18 5-8 16,6 0-4-16,-17 5-28 15,11 5-14-15,-17 6-35 0,-6 4-16 16,-11 6-38-16,-12 10-14 15,-11 0 29 1</inkml:trace>
  <inkml:trace contextRef="#ctx0" brushRef="#br0" timeOffset="915">1658 1528 168 0,'17'52'63'0,"-17"-52"-34"0,12 61-27 0,-12-51 12 16,5 6 2-16,-5-1 4 16,6 0 12-16,0-5 4 15,-6-10-18-15,0 0 12 0,-6-15 6 16,0 0 1-16,-5-21 2 15,-1 5-6-15,-5-15 0 16,6 5-10-16,-7-15-2 16,7 0-6-16,-1-5 1 15,1 9 0-15,11-4-1 16,0 5 4-16,6 0 0 16,-1 5-6-16,13 5-3 15,-1 5-5-15,12 11-4 16,-1 4 0-16,18 1 1 15,-11 4-17-15,17 6-6 16,-12 0-34-16,6 20-15 16,-6-5-40-16,0 21-16 15,-5-1-12-15</inkml:trace>
  <inkml:trace contextRef="#ctx0" brushRef="#br0" timeOffset="1756">2515 1488 164 0,'11'-11'63'0,"-11"11"-34"0,29-5-3 0,-29 5 23 15,6-5 7-15,0 5 3 16,5-5-4-16,-5 0-1 15,-6-5-30-15,0 5 1 0,-12-11 3 16,7 6-1-16,-7-5 2 16,1 4-10-16,-7 1-4 15,1 0-2-15,0 0 1 16,0 5-3-16,-1 0 1 0,1-1-7 16,0 6-1-16,0 0-2 15,-1 6 1-15,7-1 0 16,-1 5 1-16,1 0-5 15,5 11-1-15,0-6-2 16,6 16 3-16,0-11 0 16,0 6 3-16,0-6-1 15,12 6-1-15,-6-6 1 16,11 1-1-16,0-6 2 16,0 5 1-16,1-4 1 15,5-6 2-15,-6 0-1 0,6-10 2 16,-6 0-2-16,6-5 2 15,-6 0-2-15,1-16 2 16,-1 6-4-16,0-16-2 16,-5 6 0-16,-1-11-1 15,-5 5 2-15,5 1 1 16,-5-1 1-16,-6 5 0 16,0 6 2-16,-6-6 3 15,-5 6-2-15,5 0-2 16,0-1 0-16,1 11-1 15,-1 0-2-15,0 5-2 16,6 5-2-16,6 5 1 16,0 0 1-16,5 20 2 15,-5-4-1-15,17 20-1 0,-6-11-2 16,12 6 1-16,-6 0-1 16,6 5 0-16,-1-5-14 15,1 5-4-15,-6-6-34 16,0-4-15-16,-6-5-55 15,1-11-21-15,-7-5-20 16</inkml:trace>
  <inkml:trace contextRef="#ctx0" brushRef="#br0" timeOffset="2583">3314 1498 188 0,'6'-10'71'0,"-6"10"-38"0,29-11-10 15,-29 11 26-15,0-5 6 0,0 0 4 16,0 0-13-16,0 0-5 15,-6-5-23-15,0-6 2 0,-5 6 3 16,5 5-1-16,-5 0 1 16,-1 0-6-16,-5 5 0 15,0 0-6-15,-1 10-1 16,1-5-6-16,6 16-1 16,-1-6 1-16,6 5 0 15,1-4-2-15,10 9 1 16,1-4 2-16,6 9 4 15,-1-4-6-15,12 0-2 16,-6-6-1-16,6-10 0 16,0 0 8-16,0-10 5 15,0 0 0-15,-5-25 0 16,-1-1-5-16,-6-30 0 16,1 5-5-16,-18-51-2 0,0 15 0 15,-11-31 1-15,6 16-3 16,-7-21 0-16,1 16 3 15,0-11 1-15,0 16-4 16,-1 10 1-16,7 10 2 16,-6 5 1-16,5 16-19 15,1 5-9-15,-1 10-49 16,6 0-22-16,1 10-65 16,5 16-65-1,0-1 83-15</inkml:trace>
</inkml:ink>
</file>

<file path=ppt/ink/ink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2.320"/>
    </inkml:context>
    <inkml:brush xml:id="br0">
      <inkml:brushProperty name="width" value="0.05" units="cm"/>
      <inkml:brushProperty name="height" value="0.05" units="cm"/>
      <inkml:brushProperty name="color" value="#ED1C24"/>
      <inkml:brushProperty name="fitToCurve" value="1"/>
    </inkml:brush>
  </inkml:definitions>
  <inkml:trace contextRef="#ctx0" brushRef="#br0">104 1532 260 0,'5'-15'99'0,"-5"15"-54"0,6-26-11 0,-6 26 34 16,0-5-4-16,0 5 1 15,-6-5-16-15,6 0-8 16,-5-5-23-16,-1 4 2 0,-6-4 1 15,7 5-7-15,-7 5-1 16,0 0-7-16,-5 5-4 16,6 0-4-16,-7 21 1 15,7-6-4-15,11 31 1 16,0-5-3-16,6 6 0 16,-1-6 1-16,13-6 2 0,-7-9 4 15,12-10 2-15,0-6 4 16,0-20 1-16,0 0 5 15,-5-31 5-15,-7 5-3 16,-11-15 0-16,0 10-8 16,-6-10-4-16,1 6 1 15,-1-1 0-15,0 5-21 16,0 5-8-16,1 6-40 16,5 4-15-16,0 6-26 15,5 10-11-15,-5 0-11 16,6 5-29-16,0 0 60 15</inkml:trace>
  <inkml:trace contextRef="#ctx0" brushRef="#br0" timeOffset="525">713 1813 200 0,'23'36'77'0,"-23"-36"-42"16,12 36-39-16,-12-31 13 0,5 0 12 15,1 0 11-15,0-10 12 16,0 5 6-16,-6-31-27 16,0 6 13-16,-12-31 5 0,1 4-6 15,-18-29-3-15,6 9-12 16,-17-51-5-16,5 21-8 16,-17-21-3-16,12 16-2 15,0-16 1-15,5 26 7 16,7-10 3-16,-1 15 9 0,6-5 4 15,6 15-6-15,5 0-1 16,1 10-9-16,11 6-2 16,0 5-6-16,17 9-4 15,0 12 3-15,18 4 1 16,-7 5 0-16,13 0 1 16,-7 6-13-16,6 10-3 15,-5 4-18-15,-1 11-8 16,-5 0-28-16,0 21-12 15,-6-6-27-15,0 16-10 16,0-6-13 0</inkml:trace>
  <inkml:trace contextRef="#ctx0" brushRef="#br0" timeOffset="834">500 1246 300 0,'-28'30'112'0,"28"-30"-60"0,0 16-28 16,0-11 33-16,5 0-18 15,1 0-2-15,23-5-7 0,-6 0-1 16,17-5-16-16,-5 5-8 0,-1-5-3 15,-5 0-2-15,0 5 2 16,-6 0-10-16,0 0-4 16,0 0-45-16,0 0-18 15,-6 0-45-15,0 0-17 16,0 0 20 0</inkml:trace>
  <inkml:trace contextRef="#ctx0" brushRef="#br0" timeOffset="1351">1334 1859 244 0,'35'31'93'0,"-35"-31"-50"0,23 15-44 15,-23-10 20-15,6 0-2 16,-1 1 4-16,1-6 13 16,0 0 6-16,0-21-21 15,-6 6-2-15,-6-36 0 0,0 10 4 0,-17-26 2 16,6 11-6-1,-29-41-2-15,6 15-7 16,-6-36-3-16,5 16 0 0,1-5 1 16,6 15-1-16,5-10 2 15,6 20 11-15,6-5 6 16,-1 15-1-16,7-10 0 16,5 16-6-16,6-6 0 15,0 11-10-15,6-5-2 16,0 9-5-16,11 6-3 15,0 10 2-15,18 6 0 16,-7 4 1-16,13 16 0 16,-7-1-16-16,6 16-4 15,-5 0-21-15,5 16-7 16,-5-1-31-16,-7 16-15 16,-5-6-23-16,0 16-9 15,-5-10 21-15</inkml:trace>
  <inkml:trace contextRef="#ctx0" brushRef="#br0" timeOffset="1655">1058 1246 408 0,'0'5'154'0,"0"-5"-84"0,12 5-64 0,-12-5 33 16,11 0-8-16,1 0 2 15,17 0-12-15,-6 0-3 16,11 0-10-16,1 0-5 0,5 0-2 16,-6 0-4-16,1 0 0 15,-6 0-38-15,-1 0-17 16,-5 0-42-16,0 0-14 15,0 0-33 1,-5 0-25-16,-1 0 79 16</inkml:trace>
</inkml:ink>
</file>

<file path=ppt/ink/ink9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2.40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0 201 232 0,'17'0'88'0,"-17"0"-48"0,18 0-34 16,-18 0 20-16,5 0-3 15,1 0 3-15,0 0-1 16,0 0 0-16,5 0-14 16,1 0-2-16,5 5 1 0,0-5-2 15,0 0 1-15,1 0-5 16,-1-5-3-16,0 0 0 16,-5-16 1-16,-1 11 1 15,-5-11 1-15,0 6 0 16,-6-16 0-16,0 6 0 15,-6-1 0-15,0 1-7 0,-5 9 0 16,-1 6 3-16,-5 20 2 16,5-4 6-16,1 9 5 15,-1 0 8-15,1 11 5 16,-1-1 8-16,7 11 3 16,-1-5-2-16,6 5 1 15,0-6-7-15,6 6-1 16,-1-5-13-16,7 10-6 15,-1-11-6-15,12 1-3 16,-5-5 1-16,10-6 1 16,-5-5-12-16,18-10-3 15,-7 1-43-15,12-12-17 16,-6 1-54-16,12-5-19 16,-6 0-13-1</inkml:trace>
</inkml:ink>
</file>

<file path=ppt/ink/ink9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2.6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66 436 0,'18'-5'162'0,"-18"5"-88"0,40-5-73 0,-34 5 30 15,11-5-21-15,0 0-3 16,29 0-5-16,-11 0-2 16,11 0 1-16,-6 0-54 0,0-6-24 15,-5 6-71 1,-7 0-67-16,1 0 79 16</inkml:trace>
</inkml:ink>
</file>

<file path=ppt/ink/ink9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3.5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281 1304 248 0,'-17'-11'93'0,"17"11"-50"0,-17-20-28 15,11 20 24-15,0-10-15 16,1-1-1-16,-7-4 2 15,1 5 4-15,-12 0-16 16,5-6 6-16,-16 16 4 0,5 0-3 0,-5 26-2 16,5-6-8-16,6 16-2 15,6-5-2-15,17 30 1 16,0-10-4-16,34 6-2 16,-5-11 0-16,17-11-1 15,-6-4 13-15,6-26 6 16,-11 0 6-16,-1-30 4 15,-5 4-9-15,-6-15-4 16,0 6-7-16,-6-11-4 16,-5 5-2-16,-7-5 0 15,1 5-31-15,0 6-13 16,0 4-39-16,-6 6-14 16,0-1-22-16,5 11-5 15,-5 5 0 1</inkml:trace>
  <inkml:trace contextRef="#ctx0" brushRef="#br0" timeOffset="467">811 1564 128 0,'46'26'49'0,"-46"-26"-26"0,23 15-12 0,-23-10 18 16,5-5 3-16,1 0 5 15,-6-20-7-15,0 5-3 16,-6-16-15-16,1 5 14 0,-18-30 8 16,0 10-3-16,-12-36 2 15,6 11-10-15,-11-37-4 16,6 21-7-16,-1-10 0 15,6 15 8-15,1 1 5 16,5 9 2-16,0 1 1 16,5 9-4-16,7-4-3 15,-1 9-3-15,7 6-1 16,-1 10-9-16,6-5-5 16,0 6-2-16,17 4-1 15,0 5 0-15,18 11 2 16,-6-1-6-16,22 11-1 15,-10 5-23-15,16 10-8 16,-11-5-22-16,6 20-6 0,-12-4-19 16,0 9-8-16,-5 1-21 15,-6 10-27 1,-6-6 55-16</inkml:trace>
  <inkml:trace contextRef="#ctx0" brushRef="#br0" timeOffset="683">650 1079 364 0,'-12'10'134'0,"12"-10"-72"0,6 10-55 0,-6-5 29 16,6-5-15-16,-1 0 1 16,13-5-11-16,-1 5-4 15,17 0-4-15,-5 0-3 0,11 0 1 16,-5 0-43-16,5 5-17 15,-5 0-34-15,5 6-14 16,-6-6-23 0</inkml:trace>
  <inkml:trace contextRef="#ctx0" brushRef="#br0" timeOffset="1083">1369 1467 172 0,'34'41'66'0,"-34"-41"-36"0,35 41-20 0,-30-31 20 0,13 0 4 16,-7 1 4-16,12-1 4 16,0 0 3-16,-6-15-24 15,-5 0 6-15,-12-26 1 0,0 6-7 16,-17-26-1-16,5 5-4 16,-17-36 0-16,6 10-11 15,-11-40-2-15,5 20-3 16,0-11 0-16,6 16 0 15,0-10 0-15,6 16 15 16,0-1 10-16,5 10 0 16,1-5 0-16,5 16 0 15,0-5-1-15,1 9-7 0,5 1-2 16,0 5-7-16,5 10 0 16,1 5-7-16,11-5-3 15,1 6 1-15,5 19 0 16,0 1-24-16,17 15-8 15,-6 0-27-15,7 15-12 16,-7 1-22-16,1 25-6 16,-7-11-23-1,1 16-30-15,-6-5 65 16</inkml:trace>
  <inkml:trace contextRef="#ctx0" brushRef="#br0" timeOffset="1354">1346 1176 380 0,'0'15'143'0,"0"-15"-78"0,17 10-58 16,-17 1 31-16,11-11-13 16,1 0 0-16,5 0-12 15,0 0-3-15,12 0-6 16,-6 0-3-16,12 0 2 0,-7 0-26 15,1 0-10-15,0 0-38 16,0 0-15-16,-6 0-32 16,5 0-55-1,-5 0 51-15</inkml:trace>
</inkml:ink>
</file>

<file path=ppt/ink/ink9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5.25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104 41 220 0,'6'-15'82'0,"-6"15"-44"0,0-5-5 0,0 5 33 16,-6-10-16-16,0-1-4 15,0 11-12-15,1 0-4 16,-7 11-16-16,1-1 0 0,-1 0 0 15,1 0-3-15,-1 16-1 0,1-6-6 16,5 1-1-16,0-1-3 16,0 1-3-16,1-6 2 15,10 11 0-15,-5-6-4 16,12 11 1-16,-1-6 4 16,7 6 4-16,-1 0 8 15,0-6 2-15,0 1 1 16,-5-6 1-16,-1 1-6 15,-11 4-4-15,0-4-1 16,-11 9 1-16,-1-4-49 16,-5 10-21-16,6-6-74 15,-18 11-29-15,6-5 32 16</inkml:trace>
</inkml:ink>
</file>

<file path=ppt/ink/ink9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6.2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66 316 0,'-11'-51'121'0,"11"51"-66"0,-6-15-49 0,0 15 25 0,6 0-11 16,0 0-1-16,0 0 4 15,0 0 3-15,0 10-14 16,0-5 6-16,6 36 3 0,0-5 0 15,5 40 2-15,1-4-4 16,5 25-2-16,-5-15-5 16,-1 46-2-16,1-21-4 15,-7 0 1-15,1-15-4 16,-6 0 0-16,0-15-1 16,0-16-2-16,0-4-2 0,0-32-1 15,0-4-3-15,12-42-1 16,-1 6-5-16,12-31-3 15,-6 10 9-15,12-5 2 16,-6 5-1-16,6 6 1 16,-6-1 2-16,11 16 1 15,-5-1 3-15,6 16 3 16,-7 0-2-16,1 26 0 16,-6 0 1-16,0 20 0 15,-6-6-5-15,1 12 1 16,-1-6-40-16,-6 5-18 15,1-10-43-15,-6 0-17 16,-1-6-30 0</inkml:trace>
  <inkml:trace contextRef="#ctx0" brushRef="#br0" timeOffset="510">725 1334 236 0,'12'0'90'0,"-12"0"-48"0,17 0-25 16,-17 0 27-16,6 5-1 15,-1 0 2-15,7 0-10 16,-1-5-2-16,7 11-18 0,-7-6-5 16,18 0 1-16,-6 0-9 0,11 0-1 15,-5 0-1-15,0-5 2 16,-6 0 1-16,6-5 1 15,-6 5 0-15,0-15 0 16,0-1-2-16,-6-4-2 16,-6-1 1-16,-5-19 1 15,0 4-10-15,-12 0-4 16,0 5-3-16,-5 1 1 16,-1 4 8-16,-5 6 3 15,0 4-2-15,0 16 1 16,-1 0 8-16,-5 21 5 15,6-6 4-15,11 16 3 16,1-6-1-16,-1 11 1 16,6-5 7-16,6 5 5 15,-1-6-9-15,13 1-3 16,-7-6-9-16,12 1-3 16,-6-6-2-16,6 1 1 0,-5-1-18 15,5-4-6-15,0-6-30 16,0-5-10-16,0 0-32 15,0-10-14-15,-6 0-30 16,6-5-17 0,0-6 83-16</inkml:trace>
</inkml:ink>
</file>

<file path=ppt/ink/ink9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7.52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6 401 124 0,'17'31'49'0,"-17"-31"-26"0,17 41-16 0,-17-36 15 16,6 5 4-16,-6 0 7 16,0 1 15-16,0-1 9 15,0-5-30-15,0 0-4 0,-6-20-3 16,0-1-8-16,-5-9-2 15,5-1 1-15,0-15 3 16,1 6-4-16,-1-22 2 16,6 11 8-16,0 11 5 15,0 4-5-15,6 0-1 16,-6 0-11-16,5-9-3 16,1 9-5-16,6 21-1 0,-1-1-6 15,1-9-3-15,-1 0-27 16,6 14-12-16,1 1-12 15,5 10-2-15,0 1-1 16,0 19 2-16,0-4 21 16,0-1 11-16,0-5 19 15,0 11 9-15,-6-6 13 16,6 6 5-16,0-6 19 16,0 6 10-16,0-6 2 15,0-4 2-15,0-1-3 16,0 0-1-16,-6-4-8 0,6 4-2 15,-6-5-12-15,6 6-3 16,-5-6-8-16,-1 0 0 16,0 0-5-16,0-5-2 15,-5 0 0-15,-1-5 1 16,1 0-1-16,-1-5 0 16,1 0 1-16,-6-15 1 15,-1 4-12-15,1-19-4 16,0 4 2-16,-6-5 1 15,0 5 1-15,-6 1 1 16,0 4 0-16,-5 11 0 16,-1 0 3-16,-5 20 2 15,6 0 6-15,-7 20 6 16,7 1 4-16,-1 10 4 0,7-6 11 16,5 16 4-16,0-10-5 15,11 5-4-15,-5-5-13 16,5-5-4-16,1-6-6 15,-1 6-3-15,1-11-7 16,5-4-1-16,-5-1-35 16,11-10-14-16,-6 0-40 15,6-5-14-15,0 0-35 16,12-5-40 0,-7 5 74-16</inkml:trace>
  <inkml:trace contextRef="#ctx0" brushRef="#br0" timeOffset="269">1196 718 316 0,'0'67'118'0,"0"-67"-64"0,-6 61-56 0,6-51 22 16,-11 26-16-16,5-5-2 16,-11 20-35-16,0-5-13 15,-24 5-48-15,7-5-19 16,-1 5 21-16,1-5 12 0</inkml:trace>
</inkml:ink>
</file>

<file path=ppt/ink/ink9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3.3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230 59 212 0,'-5'-10'79'0,"5"10"-42"0,-6-21-17 15,0 21 27-15,0 0-12 0,1 0 0 16,-1-5-5-16,0 0-1 15,0 0-16-15,1 0 5 0,-7 0 3 16,1 0-7-16,-7 15-1 16,7-5-1-16,-6 16 0 15,5-1-2-15,-5 6-1 16,0-6-1-16,-1 11 2 16,7-6-7-16,-1 16-4 15,1-10 0-15,5 10 0 16,0-11 3-16,6 6 1 15,0-5-1-15,0-6 1 16,0-4-2-16,6-6-1 16,-6 6 1-16,6-16-1 15,0 0 2-15,5-20 3 16,1-1-2-16,5-9-2 16,0 4 0-16,6-20-1 0,-6 6 2 15,1-6 1-15,-7 5-4 16,1 5-1-16,-1 6 3 15,-5 9 3-15,0 1-1 16,-1 20-2-16,1 0-3 16,0 21 1-16,0-6 1 15,-1 21 2-15,1-5-1 16,0 5-1-16,0-5 1 16,5-1 1-16,-5-4-1 15,6 5-1-15,-7-11-28 16,7-4-14-16,-1-1-36 0,7-4-15 15,-1-1-26 1,0-10-44-16,0 0 58 16</inkml:trace>
</inkml:ink>
</file>

<file path=ppt/ink/ink9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3.74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0 160 0,'6'61'63'0,"-6"-61"-34"0,5 10-12 0,-5-5 22 15,0 26-5-15,0-5 1 16,0 9-5-16,0-4 1 0,0 10-17 16,0-10 1-16,0-1-1 0,0-4-7 15,0-6-4-15,0 1-2 16,0-11-1-16,0-5-3 15,6-20 2-15,0-1 1 16,5-19 0-16,1 4-3 16,-1-10 2-16,1 5 1 15,-1-20 0-15,-5 10 0 16,6 31 0-16,-7-1 8 16,7 11 5-16,-6 5 2 15,-1 16 1-15,1-6-8 16,0 20-3-16,0-4-3 15,-1 15 1-15,1-10-26 0,0 10-10 16,-6-6-49-16,6-4-22 16,-1 0-10-1</inkml:trace>
</inkml:ink>
</file>

<file path=ppt/ink/ink9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7.9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51 26 140 0,'-34'-20'52'0,"34"20"-28"0,-6 0-8 0,0 0 16 15,1 0-20-15,5 0-5 16,0 0-17-16,0 0-4 15,0 0-31-15,0 0-10 16,5 5-3-16,-5-5 0 16</inkml:trace>
</inkml:ink>
</file>

<file path=ppt/ink/ink9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8.1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0 64 0,'-6'0'24'0,"6"0"-12"0,0 0-14 0,0 0 6 16,0 0-14-16,0 0-3 0,6 0-12 15,-1 0-4 1</inkml:trace>
</inkml:ink>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4A4886-B4AF-42F7-97BE-95CDF82A73E3}" type="datetimeFigureOut">
              <a:rPr lang="en-US" smtClean="0"/>
              <a:t>1/9/2018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029652-62E7-43D6-83B5-097D7B7AA5D8}" type="slidenum">
              <a:rPr lang="en-US" smtClean="0"/>
              <a:t>‹#›</a:t>
            </a:fld>
            <a:endParaRPr lang="en-US"/>
          </a:p>
        </p:txBody>
      </p:sp>
    </p:spTree>
    <p:extLst>
      <p:ext uri="{BB962C8B-B14F-4D97-AF65-F5344CB8AC3E}">
        <p14:creationId xmlns:p14="http://schemas.microsoft.com/office/powerpoint/2010/main" val="3076759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Welcome to “Advanced Patterns for Automated UI Testing”, which I have subtitled “trade offs all the way down”.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Let’s start with the obligatory audience participation survey. Quick show of hands: how many of you are currently writing automated UI tests in your projects? Did anyone </a:t>
            </a:r>
            <a:r>
              <a:rPr lang="en-US" sz="1200" i="1" kern="1200" dirty="0">
                <a:solidFill>
                  <a:schemeClr val="tx1"/>
                </a:solidFill>
                <a:effectLst/>
                <a:latin typeface="+mn-lt"/>
                <a:ea typeface="+mn-ea"/>
                <a:cs typeface="+mn-cs"/>
              </a:rPr>
              <a:t>used </a:t>
            </a:r>
            <a:r>
              <a:rPr lang="en-US" sz="1200" kern="1200" dirty="0">
                <a:solidFill>
                  <a:schemeClr val="tx1"/>
                </a:solidFill>
                <a:effectLst/>
                <a:latin typeface="+mn-lt"/>
                <a:ea typeface="+mn-ea"/>
                <a:cs typeface="+mn-cs"/>
              </a:rPr>
              <a:t>to write them, but gave up?</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One thing that I think everyone that raised their hand will agree with is that automated UI tests tend to suck. They require more setup work than other tests. They’re slow to execute, can’t be run in parallel, and can be difficult to debug.</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9029652-62E7-43D6-83B5-097D7B7AA5D8}" type="slidenum">
              <a:rPr lang="en-US" smtClean="0"/>
              <a:t>1</a:t>
            </a:fld>
            <a:endParaRPr lang="en-US"/>
          </a:p>
        </p:txBody>
      </p:sp>
    </p:spTree>
    <p:extLst>
      <p:ext uri="{BB962C8B-B14F-4D97-AF65-F5344CB8AC3E}">
        <p14:creationId xmlns:p14="http://schemas.microsoft.com/office/powerpoint/2010/main" val="32665551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problem is that unit tests only tell us that we have tiny bits of code that work correctly in isolation. That’s it; they don’t give us any confidence whatsoever that those individual units will work correctly as an integrated system. These tests could be green even if the database doesn’t exist yet!</a:t>
            </a:r>
          </a:p>
          <a:p>
            <a:r>
              <a:rPr lang="en-US" sz="1200" kern="1200" dirty="0">
                <a:solidFill>
                  <a:schemeClr val="tx1"/>
                </a:solidFill>
                <a:effectLst/>
                <a:latin typeface="+mn-lt"/>
                <a:ea typeface="+mn-ea"/>
                <a:cs typeface="+mn-cs"/>
              </a:rPr>
              <a:t>One way to increase the level of confidence we get from the test suite is to hit an actual database. Some teams call </a:t>
            </a:r>
            <a:r>
              <a:rPr lang="en-US" sz="1200" i="1" kern="1200" dirty="0">
                <a:solidFill>
                  <a:schemeClr val="tx1"/>
                </a:solidFill>
                <a:effectLst/>
                <a:latin typeface="+mn-lt"/>
                <a:ea typeface="+mn-ea"/>
                <a:cs typeface="+mn-cs"/>
              </a:rPr>
              <a:t>any </a:t>
            </a:r>
            <a:r>
              <a:rPr lang="en-US" sz="1200" kern="1200" dirty="0">
                <a:solidFill>
                  <a:schemeClr val="tx1"/>
                </a:solidFill>
                <a:effectLst/>
                <a:latin typeface="+mn-lt"/>
                <a:ea typeface="+mn-ea"/>
                <a:cs typeface="+mn-cs"/>
              </a:rPr>
              <a:t>test that hits a database an “integration” test but I think it’s helpful to differentiate between “data tests” and “integration tests”.</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10</a:t>
            </a:fld>
            <a:endParaRPr lang="en-US"/>
          </a:p>
        </p:txBody>
      </p:sp>
    </p:spTree>
    <p:extLst>
      <p:ext uri="{BB962C8B-B14F-4D97-AF65-F5344CB8AC3E}">
        <p14:creationId xmlns:p14="http://schemas.microsoft.com/office/powerpoint/2010/main" val="2120438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our nomenclature, a “</a:t>
            </a:r>
            <a:r>
              <a:rPr lang="en-US" sz="1200" u="sng" kern="1200" dirty="0">
                <a:solidFill>
                  <a:schemeClr val="tx1"/>
                </a:solidFill>
                <a:effectLst/>
                <a:latin typeface="+mn-lt"/>
                <a:ea typeface="+mn-ea"/>
                <a:cs typeface="+mn-cs"/>
              </a:rPr>
              <a:t>data test</a:t>
            </a:r>
            <a:r>
              <a:rPr lang="en-US" sz="1200" kern="1200" dirty="0">
                <a:solidFill>
                  <a:schemeClr val="tx1"/>
                </a:solidFill>
                <a:effectLst/>
                <a:latin typeface="+mn-lt"/>
                <a:ea typeface="+mn-ea"/>
                <a:cs typeface="+mn-cs"/>
              </a:rPr>
              <a:t>” is basically a unit test of the data access layer itself. These tests target very small units of code, they just happen to involve a real database. We still don’t know if the application as a whole will correctly integrate those tiny units, but at least know the queries they would generate are correct, and that helps move the confidence needle a bit.</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On the other hand, they cost more as well because we have to set up real data to run them, and because hitting a real database makes them slower to execute.</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11</a:t>
            </a:fld>
            <a:endParaRPr lang="en-US"/>
          </a:p>
        </p:txBody>
      </p:sp>
    </p:spTree>
    <p:extLst>
      <p:ext uri="{BB962C8B-B14F-4D97-AF65-F5344CB8AC3E}">
        <p14:creationId xmlns:p14="http://schemas.microsoft.com/office/powerpoint/2010/main" val="6569634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Data tests are ideal for testing stuff that happens in the database, and that’s about it. We use these to validate calculations that can’t be unit tested, and if we’re doing TDD on a data access component.</a:t>
            </a: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12</a:t>
            </a:fld>
            <a:endParaRPr lang="en-US"/>
          </a:p>
        </p:txBody>
      </p:sp>
    </p:spTree>
    <p:extLst>
      <p:ext uri="{BB962C8B-B14F-4D97-AF65-F5344CB8AC3E}">
        <p14:creationId xmlns:p14="http://schemas.microsoft.com/office/powerpoint/2010/main" val="11701576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get even more confidence in the system, however, we have to start testing those units in concert with each other and not in isolation. That’s where integration tests come in.</a:t>
            </a:r>
          </a:p>
          <a:p>
            <a:r>
              <a:rPr lang="en-US" sz="1200" kern="1200" dirty="0">
                <a:solidFill>
                  <a:schemeClr val="tx1"/>
                </a:solidFill>
                <a:effectLst/>
                <a:latin typeface="+mn-lt"/>
                <a:ea typeface="+mn-ea"/>
                <a:cs typeface="+mn-cs"/>
              </a:rPr>
              <a:t>In practical terms, data tests and integration tests are very similar; both call some piece of code directly in order to test it, and both use a real database without any mock objects. </a:t>
            </a:r>
          </a:p>
          <a:p>
            <a:r>
              <a:rPr lang="en-US" sz="1200" kern="1200" dirty="0">
                <a:solidFill>
                  <a:schemeClr val="tx1"/>
                </a:solidFill>
                <a:effectLst/>
                <a:latin typeface="+mn-lt"/>
                <a:ea typeface="+mn-ea"/>
                <a:cs typeface="+mn-cs"/>
              </a:rPr>
              <a:t>The main difference is that a data test typically calls some low-level</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method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 the data access layer that usually does not call into any additional components. An integration test typically calls some higher-level method in the application code that </a:t>
            </a:r>
            <a:r>
              <a:rPr lang="en-US" sz="1200" i="1" kern="1200" dirty="0">
                <a:solidFill>
                  <a:schemeClr val="tx1"/>
                </a:solidFill>
                <a:effectLst/>
                <a:latin typeface="+mn-lt"/>
                <a:ea typeface="+mn-ea"/>
                <a:cs typeface="+mn-cs"/>
              </a:rPr>
              <a:t>does </a:t>
            </a:r>
            <a:r>
              <a:rPr lang="en-US" sz="1200" kern="1200" dirty="0">
                <a:solidFill>
                  <a:schemeClr val="tx1"/>
                </a:solidFill>
                <a:effectLst/>
                <a:latin typeface="+mn-lt"/>
                <a:ea typeface="+mn-ea"/>
                <a:cs typeface="+mn-cs"/>
              </a:rPr>
              <a:t>have other dependencies. </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13</a:t>
            </a:fld>
            <a:endParaRPr lang="en-US"/>
          </a:p>
        </p:txBody>
      </p:sp>
    </p:spTree>
    <p:extLst>
      <p:ext uri="{BB962C8B-B14F-4D97-AF65-F5344CB8AC3E}">
        <p14:creationId xmlns:p14="http://schemas.microsoft.com/office/powerpoint/2010/main" val="24234275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By calling into code at a higher level in the stack, integration tests more closely simulate what actually happens in production, and green integration tests give us even more confidence in the system.</a:t>
            </a:r>
          </a:p>
          <a:p>
            <a:r>
              <a:rPr lang="en-US" sz="1200" kern="1200" dirty="0">
                <a:solidFill>
                  <a:schemeClr val="tx1"/>
                </a:solidFill>
                <a:effectLst/>
                <a:latin typeface="+mn-lt"/>
                <a:ea typeface="+mn-ea"/>
                <a:cs typeface="+mn-cs"/>
              </a:rPr>
              <a:t>However, integration tests are often more costly to write because they require additional setup work than unit or data tests. For example, when you test a data access method you just need to worry about setting up the database. But if you write an integration test against a controller action method, you might need to set up the database </a:t>
            </a:r>
            <a:r>
              <a:rPr lang="en-US" sz="1200" i="1" kern="1200" dirty="0">
                <a:solidFill>
                  <a:schemeClr val="tx1"/>
                </a:solidFill>
                <a:effectLst/>
                <a:latin typeface="+mn-lt"/>
                <a:ea typeface="+mn-ea"/>
                <a:cs typeface="+mn-cs"/>
              </a:rPr>
              <a:t>and </a:t>
            </a:r>
            <a:r>
              <a:rPr lang="en-US" sz="1200" kern="1200" dirty="0">
                <a:solidFill>
                  <a:schemeClr val="tx1"/>
                </a:solidFill>
                <a:effectLst/>
                <a:latin typeface="+mn-lt"/>
                <a:ea typeface="+mn-ea"/>
                <a:cs typeface="+mn-cs"/>
              </a:rPr>
              <a:t>create a user object to be the logged in user </a:t>
            </a:r>
            <a:r>
              <a:rPr lang="en-US" sz="1200" i="1" kern="1200" dirty="0">
                <a:solidFill>
                  <a:schemeClr val="tx1"/>
                </a:solidFill>
                <a:effectLst/>
                <a:latin typeface="+mn-lt"/>
                <a:ea typeface="+mn-ea"/>
                <a:cs typeface="+mn-cs"/>
              </a:rPr>
              <a:t>and </a:t>
            </a:r>
            <a:r>
              <a:rPr lang="en-US" sz="1200" kern="1200" dirty="0">
                <a:solidFill>
                  <a:schemeClr val="tx1"/>
                </a:solidFill>
                <a:effectLst/>
                <a:latin typeface="+mn-lt"/>
                <a:ea typeface="+mn-ea"/>
                <a:cs typeface="+mn-cs"/>
              </a:rPr>
              <a:t>some session state object.</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14</a:t>
            </a:fld>
            <a:endParaRPr lang="en-US"/>
          </a:p>
        </p:txBody>
      </p:sp>
    </p:spTree>
    <p:extLst>
      <p:ext uri="{BB962C8B-B14F-4D97-AF65-F5344CB8AC3E}">
        <p14:creationId xmlns:p14="http://schemas.microsoft.com/office/powerpoint/2010/main" val="1889421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primarily use integration tests when there are business rules that involve multiple components, and when we don’t really care about the UI. For example, we have tons of code that handles form posts and does all kinds of data validation and business processing. That code can be validated by examining the changes that are made, or not made, to the database, so we can achieve the desired level of confidence without involving the UI. </a:t>
            </a:r>
          </a:p>
          <a:p>
            <a:r>
              <a:rPr lang="en-US" sz="1200" kern="1200" dirty="0">
                <a:solidFill>
                  <a:schemeClr val="tx1"/>
                </a:solidFill>
                <a:effectLst/>
                <a:latin typeface="+mn-lt"/>
                <a:ea typeface="+mn-ea"/>
                <a:cs typeface="+mn-cs"/>
              </a:rPr>
              <a:t>We </a:t>
            </a:r>
            <a:r>
              <a:rPr lang="en-US" sz="1200" i="1" kern="1200" dirty="0">
                <a:solidFill>
                  <a:schemeClr val="tx1"/>
                </a:solidFill>
                <a:effectLst/>
                <a:latin typeface="+mn-lt"/>
                <a:ea typeface="+mn-ea"/>
                <a:cs typeface="+mn-cs"/>
              </a:rPr>
              <a:t>could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 </a:t>
            </a:r>
            <a:r>
              <a:rPr lang="en-US" sz="1200" kern="1200" dirty="0">
                <a:solidFill>
                  <a:schemeClr val="tx1"/>
                </a:solidFill>
                <a:effectLst/>
                <a:latin typeface="+mn-lt"/>
                <a:ea typeface="+mn-ea"/>
                <a:cs typeface="+mn-cs"/>
              </a:rPr>
              <a:t>write unit tests for much of this logic, but we’ve found that with a complex system there are tons of things that can go wrong at runtime that a unit test with mocks will never identify. So even when components are unit tested, we layer in some integration tests to give us the extra degree of confidence.</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15</a:t>
            </a:fld>
            <a:endParaRPr lang="en-US"/>
          </a:p>
        </p:txBody>
      </p:sp>
    </p:spTree>
    <p:extLst>
      <p:ext uri="{BB962C8B-B14F-4D97-AF65-F5344CB8AC3E}">
        <p14:creationId xmlns:p14="http://schemas.microsoft.com/office/powerpoint/2010/main" val="22167606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a:solidFill>
                  <a:schemeClr val="tx1"/>
                </a:solidFill>
                <a:effectLst/>
                <a:latin typeface="+mn-lt"/>
                <a:ea typeface="+mn-ea"/>
                <a:cs typeface="+mn-cs"/>
              </a:rPr>
              <a:t>UI tests</a:t>
            </a:r>
            <a:r>
              <a:rPr lang="en-US" sz="1200" kern="1200" dirty="0">
                <a:solidFill>
                  <a:schemeClr val="tx1"/>
                </a:solidFill>
                <a:effectLst/>
                <a:latin typeface="+mn-lt"/>
                <a:ea typeface="+mn-ea"/>
                <a:cs typeface="+mn-cs"/>
              </a:rPr>
              <a:t> finish out the trend line. These are the most costly tests we write because they require the most effort to set up and are the slowest to execute, but they also give us the most confidence in the system.</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We focus our UI tests things that cannot be tested any other way. And if you think about it, there are </a:t>
            </a:r>
            <a:r>
              <a:rPr lang="en-US" sz="1200" i="1" kern="1200" dirty="0">
                <a:solidFill>
                  <a:schemeClr val="tx1"/>
                </a:solidFill>
                <a:effectLst/>
                <a:latin typeface="+mn-lt"/>
                <a:ea typeface="+mn-ea"/>
                <a:cs typeface="+mn-cs"/>
              </a:rPr>
              <a:t>lots </a:t>
            </a:r>
            <a:r>
              <a:rPr lang="en-US" sz="1200" kern="1200" dirty="0">
                <a:solidFill>
                  <a:schemeClr val="tx1"/>
                </a:solidFill>
                <a:effectLst/>
                <a:latin typeface="+mn-lt"/>
                <a:ea typeface="+mn-ea"/>
                <a:cs typeface="+mn-cs"/>
              </a:rPr>
              <a:t>of things that are difficult to test without standing up the full web stack, hitting it with a browser, parsing the HTML, and executing the JavaScript.</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16</a:t>
            </a:fld>
            <a:endParaRPr lang="en-US"/>
          </a:p>
        </p:txBody>
      </p:sp>
    </p:spTree>
    <p:extLst>
      <p:ext uri="{BB962C8B-B14F-4D97-AF65-F5344CB8AC3E}">
        <p14:creationId xmlns:p14="http://schemas.microsoft.com/office/powerpoint/2010/main" val="1670251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say you have a simple Edit page. Someone clicks on a link and hits an endpoint and the system returns an HTML form. The person makes changes to the form and clicks submit, and then the form gets </a:t>
            </a:r>
            <a:r>
              <a:rPr lang="en-US" sz="1200" kern="1200" dirty="0" err="1">
                <a:solidFill>
                  <a:schemeClr val="tx1"/>
                </a:solidFill>
                <a:effectLst/>
                <a:latin typeface="+mn-lt"/>
                <a:ea typeface="+mn-ea"/>
                <a:cs typeface="+mn-cs"/>
              </a:rPr>
              <a:t>POSTed</a:t>
            </a:r>
            <a:r>
              <a:rPr lang="en-US" sz="1200" kern="1200" dirty="0">
                <a:solidFill>
                  <a:schemeClr val="tx1"/>
                </a:solidFill>
                <a:effectLst/>
                <a:latin typeface="+mn-lt"/>
                <a:ea typeface="+mn-ea"/>
                <a:cs typeface="+mn-cs"/>
              </a:rPr>
              <a:t> to another endpoint where the form data is processed in some way.</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Think about all of the things that could go wrong:</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17</a:t>
            </a:fld>
            <a:endParaRPr lang="en-US"/>
          </a:p>
        </p:txBody>
      </p:sp>
    </p:spTree>
    <p:extLst>
      <p:ext uri="{BB962C8B-B14F-4D97-AF65-F5344CB8AC3E}">
        <p14:creationId xmlns:p14="http://schemas.microsoft.com/office/powerpoint/2010/main" val="16199031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Maybe the code that renders the form doesn’t initialize its default values to match the thing being edited, so the form renders but the fields are blank.</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18</a:t>
            </a:fld>
            <a:endParaRPr lang="en-US"/>
          </a:p>
        </p:txBody>
      </p:sp>
    </p:spTree>
    <p:extLst>
      <p:ext uri="{BB962C8B-B14F-4D97-AF65-F5344CB8AC3E}">
        <p14:creationId xmlns:p14="http://schemas.microsoft.com/office/powerpoint/2010/main" val="32925599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Maybe the form uses a jQuery plugin for one of the fields, but there’s a syntax error in some JavaScript and it causes the JS engine to abort before the plugin is fully initialized. </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19</a:t>
            </a:fld>
            <a:endParaRPr lang="en-US"/>
          </a:p>
        </p:txBody>
      </p:sp>
    </p:spTree>
    <p:extLst>
      <p:ext uri="{BB962C8B-B14F-4D97-AF65-F5344CB8AC3E}">
        <p14:creationId xmlns:p14="http://schemas.microsoft.com/office/powerpoint/2010/main" val="341979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if you don’t do them correctly, they can be extremely brittle. Even a tiny CSS change can break a whole suite of tests. And because these tests take so long to run, triaging and fixing broken tests can be a very frustrating time sink.</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 if UI tests are so problematic, why even bother?</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a:t>
            </a:fld>
            <a:endParaRPr lang="en-US"/>
          </a:p>
        </p:txBody>
      </p:sp>
    </p:spTree>
    <p:extLst>
      <p:ext uri="{BB962C8B-B14F-4D97-AF65-F5344CB8AC3E}">
        <p14:creationId xmlns:p14="http://schemas.microsoft.com/office/powerpoint/2010/main" val="6886878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Or maybe someone changed a CSS class on a field, but didn’t update the JS to match so the plugin doesn’t actually do anything.</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20</a:t>
            </a:fld>
            <a:endParaRPr lang="en-US"/>
          </a:p>
        </p:txBody>
      </p:sp>
    </p:spTree>
    <p:extLst>
      <p:ext uri="{BB962C8B-B14F-4D97-AF65-F5344CB8AC3E}">
        <p14:creationId xmlns:p14="http://schemas.microsoft.com/office/powerpoint/2010/main" val="6304727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Or maybe the &lt;form&gt; tag has a typo in the action element and points to an invalid location, or maybe the endpoint it posts to has been renamed but the form wasn’t updated</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21</a:t>
            </a:fld>
            <a:endParaRPr lang="en-US"/>
          </a:p>
        </p:txBody>
      </p:sp>
    </p:spTree>
    <p:extLst>
      <p:ext uri="{BB962C8B-B14F-4D97-AF65-F5344CB8AC3E}">
        <p14:creationId xmlns:p14="http://schemas.microsoft.com/office/powerpoint/2010/main" val="28307303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Or maybe the field names on the form don’t match up with the payload the endpoint is expecting, so even though the user’s changes are sent to the server, they end up getting ignored.</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22</a:t>
            </a:fld>
            <a:endParaRPr lang="en-US"/>
          </a:p>
        </p:txBody>
      </p:sp>
    </p:spTree>
    <p:extLst>
      <p:ext uri="{BB962C8B-B14F-4D97-AF65-F5344CB8AC3E}">
        <p14:creationId xmlns:p14="http://schemas.microsoft.com/office/powerpoint/2010/main" val="20495041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These sorts of things are impossible to catch with a compiler or code-level test, so that’s what we focus UI tests on. </a:t>
            </a:r>
          </a:p>
          <a:p>
            <a:r>
              <a:rPr lang="en-US" sz="1200" kern="1200" dirty="0">
                <a:solidFill>
                  <a:schemeClr val="tx1"/>
                </a:solidFill>
                <a:effectLst/>
                <a:latin typeface="+mn-lt"/>
                <a:ea typeface="+mn-ea"/>
                <a:cs typeface="+mn-cs"/>
              </a:rPr>
              <a:t>We rarely, if ever, write UI tests to validate back-end business rules; it’s all about ensuring that the browser can parse the HTML, build the DOM, execute the JS, and respond correctly to the user’s input.</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23</a:t>
            </a:fld>
            <a:endParaRPr lang="en-US"/>
          </a:p>
        </p:txBody>
      </p:sp>
    </p:spTree>
    <p:extLst>
      <p:ext uri="{BB962C8B-B14F-4D97-AF65-F5344CB8AC3E}">
        <p14:creationId xmlns:p14="http://schemas.microsoft.com/office/powerpoint/2010/main" val="17389654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You may have seen the Testing Pyramid before, which tells you to create a lot of unit tests, fewer integration tests, and even fewer UI tests.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 don’t like thinking of it as a pyramid though because the pyramid suggests that there is a “proper” proportion of one type of test to another, and that type of thinking hasn’t been useful to us.</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24</a:t>
            </a:fld>
            <a:endParaRPr lang="en-US"/>
          </a:p>
        </p:txBody>
      </p:sp>
    </p:spTree>
    <p:extLst>
      <p:ext uri="{BB962C8B-B14F-4D97-AF65-F5344CB8AC3E}">
        <p14:creationId xmlns:p14="http://schemas.microsoft.com/office/powerpoint/2010/main" val="26263861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Instead, I like to think of tests as intentionally designed jigsaw pieces that work together as a whole, with limited overlap, and where each type of test fills in the specific gaps created by other types of tests.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actual proportion of each type of test could change from system to system and feature to feature, and as long as you’re using each type of test for the right type of thing, there’s no right or wrong number of UI tests.</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25</a:t>
            </a:fld>
            <a:endParaRPr lang="en-US"/>
          </a:p>
        </p:txBody>
      </p:sp>
    </p:spTree>
    <p:extLst>
      <p:ext uri="{BB962C8B-B14F-4D97-AF65-F5344CB8AC3E}">
        <p14:creationId xmlns:p14="http://schemas.microsoft.com/office/powerpoint/2010/main" val="10297792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Once you’ve decided that you have something worth testing via the UI, you need to write the actual test. Every UI test needs to consider 4 things:</a:t>
            </a:r>
          </a:p>
          <a:p>
            <a:pPr lvl="0"/>
            <a:r>
              <a:rPr lang="en-US" sz="1200" kern="1200" dirty="0">
                <a:solidFill>
                  <a:schemeClr val="tx1"/>
                </a:solidFill>
                <a:effectLst/>
                <a:latin typeface="+mn-lt"/>
                <a:ea typeface="+mn-ea"/>
                <a:cs typeface="+mn-cs"/>
              </a:rPr>
              <a:t>What baseline data needs to exist before the test can run?</a:t>
            </a:r>
          </a:p>
          <a:p>
            <a:pPr lvl="0"/>
            <a:r>
              <a:rPr lang="en-US" sz="1200" kern="1200" dirty="0">
                <a:solidFill>
                  <a:schemeClr val="tx1"/>
                </a:solidFill>
                <a:effectLst/>
                <a:latin typeface="+mn-lt"/>
                <a:ea typeface="+mn-ea"/>
                <a:cs typeface="+mn-cs"/>
              </a:rPr>
              <a:t>What user identity will be used to perform the test? [TODO]</a:t>
            </a:r>
          </a:p>
          <a:p>
            <a:pPr lvl="0"/>
            <a:r>
              <a:rPr lang="en-US" sz="1200" kern="1200" dirty="0">
                <a:solidFill>
                  <a:schemeClr val="tx1"/>
                </a:solidFill>
                <a:effectLst/>
                <a:latin typeface="+mn-lt"/>
                <a:ea typeface="+mn-ea"/>
                <a:cs typeface="+mn-cs"/>
              </a:rPr>
              <a:t>How does the test navigate to the “starting page” or context from which the test begins? </a:t>
            </a:r>
          </a:p>
          <a:p>
            <a:pPr lvl="0"/>
            <a:r>
              <a:rPr lang="en-US" sz="1200" kern="1200" dirty="0">
                <a:solidFill>
                  <a:schemeClr val="tx1"/>
                </a:solidFill>
                <a:effectLst/>
                <a:latin typeface="+mn-lt"/>
                <a:ea typeface="+mn-ea"/>
                <a:cs typeface="+mn-cs"/>
              </a:rPr>
              <a:t>Once the browser is on the target page, how do we write good, clean, maintainable test code?</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26</a:t>
            </a:fld>
            <a:endParaRPr lang="en-US"/>
          </a:p>
        </p:txBody>
      </p:sp>
    </p:spTree>
    <p:extLst>
      <p:ext uri="{BB962C8B-B14F-4D97-AF65-F5344CB8AC3E}">
        <p14:creationId xmlns:p14="http://schemas.microsoft.com/office/powerpoint/2010/main" val="30894057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interesting things to consider, and problems to solve, hidden within each of those concerns. I think the best way to talk about these is in reverse, starting with the test code itself.</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27</a:t>
            </a:fld>
            <a:endParaRPr lang="en-US"/>
          </a:p>
        </p:txBody>
      </p:sp>
    </p:spTree>
    <p:extLst>
      <p:ext uri="{BB962C8B-B14F-4D97-AF65-F5344CB8AC3E}">
        <p14:creationId xmlns:p14="http://schemas.microsoft.com/office/powerpoint/2010/main" val="9308341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Like many teams doing UI testing, we organize our tests using the Page Object pattern. This pattern has us create a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class for every page that we want to test, and the job of that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is to provide an API that allows the test code to interact with that page. </a:t>
            </a:r>
          </a:p>
          <a:p>
            <a:r>
              <a:rPr lang="en-US" sz="1200" kern="1200" dirty="0">
                <a:solidFill>
                  <a:schemeClr val="tx1"/>
                </a:solidFill>
                <a:effectLst/>
                <a:latin typeface="+mn-lt"/>
                <a:ea typeface="+mn-ea"/>
                <a:cs typeface="+mn-cs"/>
              </a:rPr>
              <a:t>This is an example of a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for a Login page. </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28</a:t>
            </a:fld>
            <a:endParaRPr lang="en-US"/>
          </a:p>
        </p:txBody>
      </p:sp>
    </p:spTree>
    <p:extLst>
      <p:ext uri="{BB962C8B-B14F-4D97-AF65-F5344CB8AC3E}">
        <p14:creationId xmlns:p14="http://schemas.microsoft.com/office/powerpoint/2010/main" val="16151200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thing that a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does is expose public properties representing the HTML elements on that page. For instance, a Login form would obviously contain fields for entering a username and password and a button to submit the form. </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29</a:t>
            </a:fld>
            <a:endParaRPr lang="en-US"/>
          </a:p>
        </p:txBody>
      </p:sp>
    </p:spTree>
    <p:extLst>
      <p:ext uri="{BB962C8B-B14F-4D97-AF65-F5344CB8AC3E}">
        <p14:creationId xmlns:p14="http://schemas.microsoft.com/office/powerpoint/2010/main" val="2660639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the answer is that UI tests give us something that no other type of test can. They give us confidence that all of our code will work correctly when a user hits the site in a browser, which is what really matters. </a:t>
            </a:r>
          </a:p>
          <a:p>
            <a:r>
              <a:rPr lang="en-US" sz="1200" kern="1200" dirty="0">
                <a:solidFill>
                  <a:schemeClr val="tx1"/>
                </a:solidFill>
                <a:effectLst/>
                <a:latin typeface="+mn-lt"/>
                <a:ea typeface="+mn-ea"/>
                <a:cs typeface="+mn-cs"/>
              </a:rPr>
              <a:t>Unit tests tell us that we have classes and methods that return the correct values when used in isolation.</a:t>
            </a:r>
          </a:p>
          <a:p>
            <a:r>
              <a:rPr lang="en-US" sz="1200" kern="1200" dirty="0">
                <a:solidFill>
                  <a:schemeClr val="tx1"/>
                </a:solidFill>
                <a:effectLst/>
                <a:latin typeface="+mn-lt"/>
                <a:ea typeface="+mn-ea"/>
                <a:cs typeface="+mn-cs"/>
              </a:rPr>
              <a:t>Integration tests tell us that those classes and methods will correctly modify the database, when they are called from the test runner. </a:t>
            </a:r>
          </a:p>
          <a:p>
            <a:r>
              <a:rPr lang="en-US" sz="1200" kern="1200" dirty="0">
                <a:solidFill>
                  <a:schemeClr val="tx1"/>
                </a:solidFill>
                <a:effectLst/>
                <a:latin typeface="+mn-lt"/>
                <a:ea typeface="+mn-ea"/>
                <a:cs typeface="+mn-cs"/>
              </a:rPr>
              <a:t>But only UI tests go the final mile and confirm that the browser can parse the HTML, build the DOM, and execute the JavaScript so that the user can accomplish the task they came to do.</a:t>
            </a:r>
          </a:p>
          <a:p>
            <a:r>
              <a:rPr lang="en-US" sz="1200" kern="1200" dirty="0">
                <a:solidFill>
                  <a:schemeClr val="tx1"/>
                </a:solidFill>
                <a:effectLst/>
                <a:latin typeface="+mn-lt"/>
                <a:ea typeface="+mn-ea"/>
                <a:cs typeface="+mn-cs"/>
              </a:rPr>
              <a:t>Unfortunately, that increased confidence comes at a cost, and UI tests do pose a number of challenges that other test types don’t. If you don’t manage those costs properly, then you might have a hard time writing UI tests that deliver the value you need without becoming an expensive or unmanageable mess. </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a:t>
            </a:fld>
            <a:endParaRPr lang="en-US"/>
          </a:p>
        </p:txBody>
      </p:sp>
    </p:spTree>
    <p:extLst>
      <p:ext uri="{BB962C8B-B14F-4D97-AF65-F5344CB8AC3E}">
        <p14:creationId xmlns:p14="http://schemas.microsoft.com/office/powerpoint/2010/main" val="14113375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use Selenium WebDriver which gives us this handy </a:t>
            </a:r>
            <a:r>
              <a:rPr lang="en-US" sz="1200" kern="1200" dirty="0" err="1">
                <a:solidFill>
                  <a:schemeClr val="tx1"/>
                </a:solidFill>
                <a:effectLst/>
                <a:latin typeface="+mn-lt"/>
                <a:ea typeface="+mn-ea"/>
                <a:cs typeface="+mn-cs"/>
              </a:rPr>
              <a:t>FindsBy</a:t>
            </a:r>
            <a:r>
              <a:rPr lang="en-US" sz="1200" kern="1200" dirty="0">
                <a:solidFill>
                  <a:schemeClr val="tx1"/>
                </a:solidFill>
                <a:effectLst/>
                <a:latin typeface="+mn-lt"/>
                <a:ea typeface="+mn-ea"/>
                <a:cs typeface="+mn-cs"/>
              </a:rPr>
              <a:t> attribute which allows us to declaratively map each element to the DOM. There are many different lookup strategies you can use, although the vast majority of our use cases are handled with ID and class names. We’ll talk more about that later.</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30</a:t>
            </a:fld>
            <a:endParaRPr lang="en-US"/>
          </a:p>
        </p:txBody>
      </p:sp>
    </p:spTree>
    <p:extLst>
      <p:ext uri="{BB962C8B-B14F-4D97-AF65-F5344CB8AC3E}">
        <p14:creationId xmlns:p14="http://schemas.microsoft.com/office/powerpoint/2010/main" val="28245855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also provide public methods that represent the “services” that a page offers. Since the whole point of a login form is to allow someone to log in, the Login page object might contain a “</a:t>
            </a:r>
            <a:r>
              <a:rPr lang="en-US" sz="1200" kern="1200" dirty="0" err="1">
                <a:solidFill>
                  <a:schemeClr val="tx1"/>
                </a:solidFill>
                <a:effectLst/>
                <a:latin typeface="+mn-lt"/>
                <a:ea typeface="+mn-ea"/>
                <a:cs typeface="+mn-cs"/>
              </a:rPr>
              <a:t>LoginAs</a:t>
            </a:r>
            <a:r>
              <a:rPr lang="en-US" sz="1200" kern="1200" dirty="0">
                <a:solidFill>
                  <a:schemeClr val="tx1"/>
                </a:solidFill>
                <a:effectLst/>
                <a:latin typeface="+mn-lt"/>
                <a:ea typeface="+mn-ea"/>
                <a:cs typeface="+mn-cs"/>
              </a:rPr>
              <a:t>” method that accepts the username or email address and password and then automates the tasks of assigning those values to the HTML elements and submitting the form.</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31</a:t>
            </a:fld>
            <a:endParaRPr lang="en-US"/>
          </a:p>
        </p:txBody>
      </p:sp>
    </p:spTree>
    <p:extLst>
      <p:ext uri="{BB962C8B-B14F-4D97-AF65-F5344CB8AC3E}">
        <p14:creationId xmlns:p14="http://schemas.microsoft.com/office/powerpoint/2010/main" val="3195667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key point here is that a good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gives you an </a:t>
            </a:r>
            <a:r>
              <a:rPr lang="en-US" sz="1200" i="1" kern="1200" dirty="0">
                <a:solidFill>
                  <a:schemeClr val="tx1"/>
                </a:solidFill>
                <a:effectLst/>
                <a:latin typeface="+mn-lt"/>
                <a:ea typeface="+mn-ea"/>
                <a:cs typeface="+mn-cs"/>
              </a:rPr>
              <a:t>application-centric </a:t>
            </a:r>
            <a:r>
              <a:rPr lang="en-US" sz="1200" kern="1200" dirty="0">
                <a:solidFill>
                  <a:schemeClr val="tx1"/>
                </a:solidFill>
                <a:effectLst/>
                <a:latin typeface="+mn-lt"/>
                <a:ea typeface="+mn-ea"/>
                <a:cs typeface="+mn-cs"/>
              </a:rPr>
              <a:t>API for writing tests, rather than an </a:t>
            </a:r>
            <a:r>
              <a:rPr lang="en-US" sz="1200" i="1" kern="1200" dirty="0">
                <a:solidFill>
                  <a:schemeClr val="tx1"/>
                </a:solidFill>
                <a:effectLst/>
                <a:latin typeface="+mn-lt"/>
                <a:ea typeface="+mn-ea"/>
                <a:cs typeface="+mn-cs"/>
              </a:rPr>
              <a:t>HTML-centric </a:t>
            </a:r>
            <a:r>
              <a:rPr lang="en-US" sz="1200" kern="1200" dirty="0">
                <a:solidFill>
                  <a:schemeClr val="tx1"/>
                </a:solidFill>
                <a:effectLst/>
                <a:latin typeface="+mn-lt"/>
                <a:ea typeface="+mn-ea"/>
                <a:cs typeface="+mn-cs"/>
              </a:rPr>
              <a:t>one. They should allow a software client, like a test, to do anything that a human being could do, but without requiring that client to know anything about the specific HTML structure in use.  </a:t>
            </a:r>
          </a:p>
          <a:p>
            <a:r>
              <a:rPr lang="en-US" sz="1200" kern="1200" dirty="0">
                <a:solidFill>
                  <a:schemeClr val="tx1"/>
                </a:solidFill>
                <a:effectLst/>
                <a:latin typeface="+mn-lt"/>
                <a:ea typeface="+mn-ea"/>
                <a:cs typeface="+mn-cs"/>
              </a:rPr>
              <a:t>This not only makes the tests easier to read and understand, but it promotes reuse and reduces duplication. If the HTML structure changes over time, you only need to update the affected </a:t>
            </a: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and not every single test that works with those elements.</a:t>
            </a:r>
          </a:p>
          <a:p>
            <a:r>
              <a:rPr lang="en-US" sz="1200" kern="1200" dirty="0">
                <a:solidFill>
                  <a:schemeClr val="tx1"/>
                </a:solidFill>
                <a:effectLst/>
                <a:latin typeface="+mn-lt"/>
                <a:ea typeface="+mn-ea"/>
                <a:cs typeface="+mn-cs"/>
              </a:rPr>
              <a:t>Even though this is called the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pattern, it doesn’t </a:t>
            </a:r>
            <a:r>
              <a:rPr lang="en-US" sz="1200" i="1" kern="1200" dirty="0">
                <a:solidFill>
                  <a:schemeClr val="tx1"/>
                </a:solidFill>
                <a:effectLst/>
                <a:latin typeface="+mn-lt"/>
                <a:ea typeface="+mn-ea"/>
                <a:cs typeface="+mn-cs"/>
              </a:rPr>
              <a:t>have </a:t>
            </a:r>
            <a:r>
              <a:rPr lang="en-US" sz="1200" kern="1200" dirty="0">
                <a:solidFill>
                  <a:schemeClr val="tx1"/>
                </a:solidFill>
                <a:effectLst/>
                <a:latin typeface="+mn-lt"/>
                <a:ea typeface="+mn-ea"/>
                <a:cs typeface="+mn-cs"/>
              </a:rPr>
              <a:t>to be used at the page level. You can create a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for any significant element on a page. For example, we have a feature in our site that lets people configure a certain type of business rule. This feature is implemented within a modal popup and is available from lots of different pages in the site. Even though this isn’t a full “page”, we still encapsulate the functionality exposed by that modal into its own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so that we can easily reuse it in multiple contexts.</a:t>
            </a:r>
          </a:p>
          <a:p>
            <a:r>
              <a:rPr lang="en-US" sz="1200" kern="1200" dirty="0">
                <a:solidFill>
                  <a:schemeClr val="tx1"/>
                </a:solidFill>
                <a:effectLst/>
                <a:latin typeface="+mn-lt"/>
                <a:ea typeface="+mn-ea"/>
                <a:cs typeface="+mn-cs"/>
              </a:rPr>
              <a:t>You can apply this pattern for a single page application as well. In a single page app you still have separate contexts or views that the page can be in, so you could create a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for each of those contexts. </a:t>
            </a:r>
          </a:p>
          <a:p>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is a great high-level pattern to follow, but out of the box it doesn’t necessarily encourage  you to write super clean tests. We’ve come up with a couple of micro-patterns that we layer on top of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that really help.</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32</a:t>
            </a:fld>
            <a:endParaRPr lang="en-US"/>
          </a:p>
        </p:txBody>
      </p:sp>
    </p:spTree>
    <p:extLst>
      <p:ext uri="{BB962C8B-B14F-4D97-AF65-F5344CB8AC3E}">
        <p14:creationId xmlns:p14="http://schemas.microsoft.com/office/powerpoint/2010/main" val="7310027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Target: 21 minutes in</a:t>
            </a:r>
          </a:p>
          <a:p>
            <a:endParaRPr lang="en-US" b="0" dirty="0"/>
          </a:p>
          <a:p>
            <a:r>
              <a:rPr lang="en-US" sz="1200" kern="1200" dirty="0">
                <a:solidFill>
                  <a:schemeClr val="tx1"/>
                </a:solidFill>
                <a:effectLst/>
                <a:latin typeface="+mn-lt"/>
                <a:ea typeface="+mn-ea"/>
                <a:cs typeface="+mn-cs"/>
              </a:rPr>
              <a:t>The first is that we create a base class that all other </a:t>
            </a: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derive from, and this base class is what maintains the reference to the WebDriver object itself. This is the object that actually drives the browser.</a:t>
            </a:r>
          </a:p>
          <a:p>
            <a:r>
              <a:rPr lang="en-US" sz="1200" kern="1200" dirty="0">
                <a:solidFill>
                  <a:schemeClr val="tx1"/>
                </a:solidFill>
                <a:effectLst/>
                <a:latin typeface="+mn-lt"/>
                <a:ea typeface="+mn-ea"/>
                <a:cs typeface="+mn-cs"/>
              </a:rPr>
              <a:t>Tracking this in the base class makes it easier to replace common boilerplate code that deals with WebDriver.</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33</a:t>
            </a:fld>
            <a:endParaRPr lang="en-US"/>
          </a:p>
        </p:txBody>
      </p:sp>
    </p:spTree>
    <p:extLst>
      <p:ext uri="{BB962C8B-B14F-4D97-AF65-F5344CB8AC3E}">
        <p14:creationId xmlns:p14="http://schemas.microsoft.com/office/powerpoint/2010/main" val="38685456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The base class provides this static factory method called </a:t>
            </a:r>
            <a:r>
              <a:rPr lang="en-US" sz="1200" kern="1200" dirty="0" err="1">
                <a:solidFill>
                  <a:schemeClr val="tx1"/>
                </a:solidFill>
                <a:effectLst/>
                <a:latin typeface="+mn-lt"/>
                <a:ea typeface="+mn-ea"/>
                <a:cs typeface="+mn-cs"/>
              </a:rPr>
              <a:t>GetInstance</a:t>
            </a:r>
            <a:r>
              <a:rPr lang="en-US" sz="1200" kern="1200" dirty="0">
                <a:solidFill>
                  <a:schemeClr val="tx1"/>
                </a:solidFill>
                <a:effectLst/>
                <a:latin typeface="+mn-lt"/>
                <a:ea typeface="+mn-ea"/>
                <a:cs typeface="+mn-cs"/>
              </a:rPr>
              <a:t>. We pass in the type of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to create and it instantiates that type, sets the WebDriver instance, and then calls this </a:t>
            </a:r>
            <a:r>
              <a:rPr lang="en-US" sz="1200" kern="1200" dirty="0" err="1">
                <a:solidFill>
                  <a:schemeClr val="tx1"/>
                </a:solidFill>
                <a:effectLst/>
                <a:latin typeface="+mn-lt"/>
                <a:ea typeface="+mn-ea"/>
                <a:cs typeface="+mn-cs"/>
              </a:rPr>
              <a:t>InitElements</a:t>
            </a:r>
            <a:r>
              <a:rPr lang="en-US" sz="1200" kern="1200" dirty="0">
                <a:solidFill>
                  <a:schemeClr val="tx1"/>
                </a:solidFill>
                <a:effectLst/>
                <a:latin typeface="+mn-lt"/>
                <a:ea typeface="+mn-ea"/>
                <a:cs typeface="+mn-cs"/>
              </a:rPr>
              <a:t>() method that is provided by Selenium. </a:t>
            </a:r>
            <a:r>
              <a:rPr lang="en-US" sz="1200" kern="1200" dirty="0" err="1">
                <a:solidFill>
                  <a:schemeClr val="tx1"/>
                </a:solidFill>
                <a:effectLst/>
                <a:latin typeface="+mn-lt"/>
                <a:ea typeface="+mn-ea"/>
                <a:cs typeface="+mn-cs"/>
              </a:rPr>
              <a:t>InitElements</a:t>
            </a:r>
            <a:r>
              <a:rPr lang="en-US" sz="1200" kern="1200" dirty="0">
                <a:solidFill>
                  <a:schemeClr val="tx1"/>
                </a:solidFill>
                <a:effectLst/>
                <a:latin typeface="+mn-lt"/>
                <a:ea typeface="+mn-ea"/>
                <a:cs typeface="+mn-cs"/>
              </a:rPr>
              <a:t>() is the key thing here – this is what actually populates all of those public properties with references to the underlying HTML elements. </a:t>
            </a:r>
          </a:p>
          <a:p>
            <a:r>
              <a:rPr lang="en-US" sz="1200" kern="1200" dirty="0">
                <a:solidFill>
                  <a:schemeClr val="tx1"/>
                </a:solidFill>
                <a:effectLst/>
                <a:latin typeface="+mn-lt"/>
                <a:ea typeface="+mn-ea"/>
                <a:cs typeface="+mn-cs"/>
              </a:rPr>
              <a:t>A lot of WebDriver sample code shows tests calling this </a:t>
            </a:r>
            <a:r>
              <a:rPr lang="en-US" sz="1200" kern="1200" dirty="0" err="1">
                <a:solidFill>
                  <a:schemeClr val="tx1"/>
                </a:solidFill>
                <a:effectLst/>
                <a:latin typeface="+mn-lt"/>
                <a:ea typeface="+mn-ea"/>
                <a:cs typeface="+mn-cs"/>
              </a:rPr>
              <a:t>InitElements</a:t>
            </a:r>
            <a:r>
              <a:rPr lang="en-US" sz="1200" kern="1200" dirty="0">
                <a:solidFill>
                  <a:schemeClr val="tx1"/>
                </a:solidFill>
                <a:effectLst/>
                <a:latin typeface="+mn-lt"/>
                <a:ea typeface="+mn-ea"/>
                <a:cs typeface="+mn-cs"/>
              </a:rPr>
              <a:t>() method explicitly, which we think is ugly and unnecessary. Pushing that stuff into a base class helps us keep each test lean and mean.</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34</a:t>
            </a:fld>
            <a:endParaRPr lang="en-US"/>
          </a:p>
        </p:txBody>
      </p:sp>
    </p:spTree>
    <p:extLst>
      <p:ext uri="{BB962C8B-B14F-4D97-AF65-F5344CB8AC3E}">
        <p14:creationId xmlns:p14="http://schemas.microsoft.com/office/powerpoint/2010/main" val="28726265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thing that we do on all of our </a:t>
            </a: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is to include a “</a:t>
            </a:r>
            <a:r>
              <a:rPr lang="en-US" sz="1200" kern="1200" dirty="0" err="1">
                <a:solidFill>
                  <a:schemeClr val="tx1"/>
                </a:solidFill>
                <a:effectLst/>
                <a:latin typeface="+mn-lt"/>
                <a:ea typeface="+mn-ea"/>
                <a:cs typeface="+mn-cs"/>
              </a:rPr>
              <a:t>GoToPage</a:t>
            </a:r>
            <a:r>
              <a:rPr lang="en-US" sz="1200" kern="1200" dirty="0">
                <a:solidFill>
                  <a:schemeClr val="tx1"/>
                </a:solidFill>
                <a:effectLst/>
                <a:latin typeface="+mn-lt"/>
                <a:ea typeface="+mn-ea"/>
                <a:cs typeface="+mn-cs"/>
              </a:rPr>
              <a:t>” method, which makes it easy for tests to navigate directly to that specific page or context. </a:t>
            </a:r>
          </a:p>
          <a:p>
            <a:r>
              <a:rPr lang="en-US" sz="1200" kern="1200" dirty="0">
                <a:solidFill>
                  <a:schemeClr val="tx1"/>
                </a:solidFill>
                <a:effectLst/>
                <a:latin typeface="+mn-lt"/>
                <a:ea typeface="+mn-ea"/>
                <a:cs typeface="+mn-cs"/>
              </a:rPr>
              <a:t>When we first started writing automated tests, we did </a:t>
            </a:r>
            <a:r>
              <a:rPr lang="en-US" sz="1200" i="1" kern="1200" dirty="0">
                <a:solidFill>
                  <a:schemeClr val="tx1"/>
                </a:solidFill>
                <a:effectLst/>
                <a:latin typeface="+mn-lt"/>
                <a:ea typeface="+mn-ea"/>
                <a:cs typeface="+mn-cs"/>
              </a:rPr>
              <a:t>everything </a:t>
            </a:r>
            <a:r>
              <a:rPr lang="en-US" sz="1200" kern="1200" dirty="0">
                <a:solidFill>
                  <a:schemeClr val="tx1"/>
                </a:solidFill>
                <a:effectLst/>
                <a:latin typeface="+mn-lt"/>
                <a:ea typeface="+mn-ea"/>
                <a:cs typeface="+mn-cs"/>
              </a:rPr>
              <a:t>the exact same way that a user would. Every single test basically had to log in, navigate through the site menus to get to the page under test, and </a:t>
            </a:r>
            <a:r>
              <a:rPr lang="en-US" sz="1200" i="1" kern="1200" dirty="0">
                <a:solidFill>
                  <a:schemeClr val="tx1"/>
                </a:solidFill>
                <a:effectLst/>
                <a:latin typeface="+mn-lt"/>
                <a:ea typeface="+mn-ea"/>
                <a:cs typeface="+mn-cs"/>
              </a:rPr>
              <a:t>then </a:t>
            </a:r>
            <a:r>
              <a:rPr lang="en-US" sz="1200" kern="1200" dirty="0">
                <a:solidFill>
                  <a:schemeClr val="tx1"/>
                </a:solidFill>
                <a:effectLst/>
                <a:latin typeface="+mn-lt"/>
                <a:ea typeface="+mn-ea"/>
                <a:cs typeface="+mn-cs"/>
              </a:rPr>
              <a:t>perform the test itself. We have a lot of menu items so this made tests tedious to write and it made them take longer to execute on account of all those intermediate page renders.</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It also made the tests extremely brittle. At one point in our history we had something like 50 UI tests for the admin area of our site. Each of those tests was coded to click on the top-level “Administrator” link in the navigation bar. That would navigate to the admin index dashboard, and then each test would branch off from there by clicking on </a:t>
            </a:r>
            <a:r>
              <a:rPr lang="en-US" sz="1200" i="1" kern="1200" dirty="0">
                <a:solidFill>
                  <a:schemeClr val="tx1"/>
                </a:solidFill>
                <a:effectLst/>
                <a:latin typeface="+mn-lt"/>
                <a:ea typeface="+mn-ea"/>
                <a:cs typeface="+mn-cs"/>
              </a:rPr>
              <a:t>another </a:t>
            </a:r>
            <a:r>
              <a:rPr lang="en-US" sz="1200" kern="1200" dirty="0">
                <a:solidFill>
                  <a:schemeClr val="tx1"/>
                </a:solidFill>
                <a:effectLst/>
                <a:latin typeface="+mn-lt"/>
                <a:ea typeface="+mn-ea"/>
                <a:cs typeface="+mn-cs"/>
              </a:rPr>
              <a:t>link.</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Our app is extremely configurable, and one of the things that you can change is the labels of the navigation buttons. At one point, during a manual regression test, someone changed the text of that “Administrator” link to “Admin”. The UI tests were hooked up to that same database, so all of a sudden all 50 tests started failing, even though the app was still functioning perfectly.</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Just like with unit tests, we want failures to be meaningful and actionable. Having 50 tests fail because of some totally unrelated change elsewhere in the system is the exact opposite of a “meaningful and actionable” failure.</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So as a result of that debacle, we started including the </a:t>
            </a:r>
            <a:r>
              <a:rPr lang="en-US" sz="1200" kern="1200" dirty="0" err="1">
                <a:solidFill>
                  <a:schemeClr val="tx1"/>
                </a:solidFill>
                <a:effectLst/>
                <a:latin typeface="+mn-lt"/>
                <a:ea typeface="+mn-ea"/>
                <a:cs typeface="+mn-cs"/>
              </a:rPr>
              <a:t>GoTo</a:t>
            </a:r>
            <a:r>
              <a:rPr lang="en-US" sz="1200" kern="1200" dirty="0">
                <a:solidFill>
                  <a:schemeClr val="tx1"/>
                </a:solidFill>
                <a:effectLst/>
                <a:latin typeface="+mn-lt"/>
                <a:ea typeface="+mn-ea"/>
                <a:cs typeface="+mn-cs"/>
              </a:rPr>
              <a:t> method on all of our </a:t>
            </a: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so that we can navigate directly to the page in question, rather than automating clicks against the navigation menu. It’s still extremely important that at least ONE test navigates through the full UI to ensure that all of the navigation elements are functional and go to the right place, but you only need ONE TEST to do that. All of the other tests for that feature should just go straight to the page in question and start doing their work. </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35</a:t>
            </a:fld>
            <a:endParaRPr lang="en-US"/>
          </a:p>
        </p:txBody>
      </p:sp>
    </p:spTree>
    <p:extLst>
      <p:ext uri="{BB962C8B-B14F-4D97-AF65-F5344CB8AC3E}">
        <p14:creationId xmlns:p14="http://schemas.microsoft.com/office/powerpoint/2010/main" val="4724878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Our general implementation strategy looks like this. The base class defines this abstract “Relative </a:t>
            </a:r>
            <a:r>
              <a:rPr lang="en-US" sz="1200" kern="1200" dirty="0" err="1">
                <a:solidFill>
                  <a:schemeClr val="tx1"/>
                </a:solidFill>
                <a:effectLst/>
                <a:latin typeface="+mn-lt"/>
                <a:ea typeface="+mn-ea"/>
                <a:cs typeface="+mn-cs"/>
              </a:rPr>
              <a:t>Url</a:t>
            </a:r>
            <a:r>
              <a:rPr lang="en-US" sz="1200" kern="1200" dirty="0">
                <a:solidFill>
                  <a:schemeClr val="tx1"/>
                </a:solidFill>
                <a:effectLst/>
                <a:latin typeface="+mn-lt"/>
                <a:ea typeface="+mn-ea"/>
                <a:cs typeface="+mn-cs"/>
              </a:rPr>
              <a:t>” property that all </a:t>
            </a: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must implement.</a:t>
            </a:r>
          </a:p>
          <a:p>
            <a:r>
              <a:rPr lang="en-US" sz="1200" kern="1200" dirty="0">
                <a:solidFill>
                  <a:schemeClr val="tx1"/>
                </a:solidFill>
                <a:effectLst/>
                <a:latin typeface="+mn-lt"/>
                <a:ea typeface="+mn-ea"/>
                <a:cs typeface="+mn-cs"/>
              </a:rPr>
              <a:t>Each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then includes a </a:t>
            </a:r>
            <a:r>
              <a:rPr lang="en-US" sz="1200" kern="1200" dirty="0" err="1">
                <a:solidFill>
                  <a:schemeClr val="tx1"/>
                </a:solidFill>
                <a:effectLst/>
                <a:latin typeface="+mn-lt"/>
                <a:ea typeface="+mn-ea"/>
                <a:cs typeface="+mn-cs"/>
              </a:rPr>
              <a:t>GoToPage</a:t>
            </a:r>
            <a:r>
              <a:rPr lang="en-US" sz="1200" kern="1200" dirty="0">
                <a:solidFill>
                  <a:schemeClr val="tx1"/>
                </a:solidFill>
                <a:effectLst/>
                <a:latin typeface="+mn-lt"/>
                <a:ea typeface="+mn-ea"/>
                <a:cs typeface="+mn-cs"/>
              </a:rPr>
              <a:t>() method that utilizes that relative URL to do the navigation. Simple.</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36</a:t>
            </a:fld>
            <a:endParaRPr lang="en-US"/>
          </a:p>
        </p:txBody>
      </p:sp>
    </p:spTree>
    <p:extLst>
      <p:ext uri="{BB962C8B-B14F-4D97-AF65-F5344CB8AC3E}">
        <p14:creationId xmlns:p14="http://schemas.microsoft.com/office/powerpoint/2010/main" val="402666300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You might be wondering why the </a:t>
            </a:r>
            <a:r>
              <a:rPr lang="en-US" sz="1200" kern="1200" dirty="0" err="1">
                <a:solidFill>
                  <a:schemeClr val="tx1"/>
                </a:solidFill>
                <a:effectLst/>
                <a:latin typeface="+mn-lt"/>
                <a:ea typeface="+mn-ea"/>
                <a:cs typeface="+mn-cs"/>
              </a:rPr>
              <a:t>GoTo</a:t>
            </a:r>
            <a:r>
              <a:rPr lang="en-US" sz="1200" kern="1200" dirty="0">
                <a:solidFill>
                  <a:schemeClr val="tx1"/>
                </a:solidFill>
                <a:effectLst/>
                <a:latin typeface="+mn-lt"/>
                <a:ea typeface="+mn-ea"/>
                <a:cs typeface="+mn-cs"/>
              </a:rPr>
              <a:t> method is implemented in the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and not the base class, since the only thing it depends on is that relative URL which is also defined in the base class.</a:t>
            </a:r>
          </a:p>
        </p:txBody>
      </p:sp>
      <p:sp>
        <p:nvSpPr>
          <p:cNvPr id="4" name="Slide Number Placeholder 3"/>
          <p:cNvSpPr>
            <a:spLocks noGrp="1"/>
          </p:cNvSpPr>
          <p:nvPr>
            <p:ph type="sldNum" sz="quarter" idx="10"/>
          </p:nvPr>
        </p:nvSpPr>
        <p:spPr/>
        <p:txBody>
          <a:bodyPr/>
          <a:lstStyle/>
          <a:p>
            <a:fld id="{89029652-62E7-43D6-83B5-097D7B7AA5D8}" type="slidenum">
              <a:rPr lang="en-US" smtClean="0"/>
              <a:t>37</a:t>
            </a:fld>
            <a:endParaRPr lang="en-US"/>
          </a:p>
        </p:txBody>
      </p:sp>
    </p:spTree>
    <p:extLst>
      <p:ext uri="{BB962C8B-B14F-4D97-AF65-F5344CB8AC3E}">
        <p14:creationId xmlns:p14="http://schemas.microsoft.com/office/powerpoint/2010/main" val="5891460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answer is that some pages have required URL parameters arguments and we don’t want to expose a parameter-less </a:t>
            </a:r>
            <a:r>
              <a:rPr lang="en-US" sz="1200" kern="1200" dirty="0" err="1">
                <a:solidFill>
                  <a:schemeClr val="tx1"/>
                </a:solidFill>
                <a:effectLst/>
                <a:latin typeface="+mn-lt"/>
                <a:ea typeface="+mn-ea"/>
                <a:cs typeface="+mn-cs"/>
              </a:rPr>
              <a:t>GoTo</a:t>
            </a:r>
            <a:r>
              <a:rPr lang="en-US" sz="1200" kern="1200" dirty="0">
                <a:solidFill>
                  <a:schemeClr val="tx1"/>
                </a:solidFill>
                <a:effectLst/>
                <a:latin typeface="+mn-lt"/>
                <a:ea typeface="+mn-ea"/>
                <a:cs typeface="+mn-cs"/>
              </a:rPr>
              <a:t> method if it won’t result in a valid navigation.</a:t>
            </a:r>
          </a:p>
          <a:p>
            <a:r>
              <a:rPr lang="en-US" sz="1200" kern="1200" dirty="0">
                <a:solidFill>
                  <a:schemeClr val="tx1"/>
                </a:solidFill>
                <a:effectLst/>
                <a:latin typeface="+mn-lt"/>
                <a:ea typeface="+mn-ea"/>
                <a:cs typeface="+mn-cs"/>
              </a:rPr>
              <a:t>By defining the </a:t>
            </a:r>
            <a:r>
              <a:rPr lang="en-US" sz="1200" kern="1200" dirty="0" err="1">
                <a:solidFill>
                  <a:schemeClr val="tx1"/>
                </a:solidFill>
                <a:effectLst/>
                <a:latin typeface="+mn-lt"/>
                <a:ea typeface="+mn-ea"/>
                <a:cs typeface="+mn-cs"/>
              </a:rPr>
              <a:t>GoTo</a:t>
            </a:r>
            <a:r>
              <a:rPr lang="en-US" sz="1200" kern="1200" dirty="0">
                <a:solidFill>
                  <a:schemeClr val="tx1"/>
                </a:solidFill>
                <a:effectLst/>
                <a:latin typeface="+mn-lt"/>
                <a:ea typeface="+mn-ea"/>
                <a:cs typeface="+mn-cs"/>
              </a:rPr>
              <a:t> method within each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we have the freedom to fully tailor its signature to that specific page.</a:t>
            </a:r>
          </a:p>
          <a:p>
            <a:r>
              <a:rPr lang="en-US" sz="1200" kern="1200" dirty="0">
                <a:solidFill>
                  <a:schemeClr val="tx1"/>
                </a:solidFill>
                <a:effectLst/>
                <a:latin typeface="+mn-lt"/>
                <a:ea typeface="+mn-ea"/>
                <a:cs typeface="+mn-cs"/>
              </a:rPr>
              <a:t>For instance, this page requires some sort of ID to be passed in, and optionally accepts a keyword filter. By using optional arguments here we can very clearly indicate that in order to navigate to this page you </a:t>
            </a:r>
            <a:r>
              <a:rPr lang="en-US" sz="1200" i="1" kern="1200" dirty="0">
                <a:solidFill>
                  <a:schemeClr val="tx1"/>
                </a:solidFill>
                <a:effectLst/>
                <a:latin typeface="+mn-lt"/>
                <a:ea typeface="+mn-ea"/>
                <a:cs typeface="+mn-cs"/>
              </a:rPr>
              <a:t>must </a:t>
            </a:r>
            <a:r>
              <a:rPr lang="en-US" sz="1200" kern="1200" dirty="0">
                <a:solidFill>
                  <a:schemeClr val="tx1"/>
                </a:solidFill>
                <a:effectLst/>
                <a:latin typeface="+mn-lt"/>
                <a:ea typeface="+mn-ea"/>
                <a:cs typeface="+mn-cs"/>
              </a:rPr>
              <a:t>pass in an ID, and you </a:t>
            </a:r>
            <a:r>
              <a:rPr lang="en-US" sz="1200" i="1" kern="1200" dirty="0">
                <a:solidFill>
                  <a:schemeClr val="tx1"/>
                </a:solidFill>
                <a:effectLst/>
                <a:latin typeface="+mn-lt"/>
                <a:ea typeface="+mn-ea"/>
                <a:cs typeface="+mn-cs"/>
              </a:rPr>
              <a:t>could </a:t>
            </a:r>
            <a:r>
              <a:rPr lang="en-US" sz="1200" kern="1200" dirty="0">
                <a:solidFill>
                  <a:schemeClr val="tx1"/>
                </a:solidFill>
                <a:effectLst/>
                <a:latin typeface="+mn-lt"/>
                <a:ea typeface="+mn-ea"/>
                <a:cs typeface="+mn-cs"/>
              </a:rPr>
              <a:t>pass in a filter. Any attempt to call this method without the ID will result in a compilation error. And if in the future we add a </a:t>
            </a:r>
            <a:r>
              <a:rPr lang="en-US" sz="1200" i="1" kern="1200" dirty="0">
                <a:solidFill>
                  <a:schemeClr val="tx1"/>
                </a:solidFill>
                <a:effectLst/>
                <a:latin typeface="+mn-lt"/>
                <a:ea typeface="+mn-ea"/>
                <a:cs typeface="+mn-cs"/>
              </a:rPr>
              <a:t>new </a:t>
            </a:r>
            <a:r>
              <a:rPr lang="en-US" sz="1200" kern="1200" dirty="0">
                <a:solidFill>
                  <a:schemeClr val="tx1"/>
                </a:solidFill>
                <a:effectLst/>
                <a:latin typeface="+mn-lt"/>
                <a:ea typeface="+mn-ea"/>
                <a:cs typeface="+mn-cs"/>
              </a:rPr>
              <a:t>required parameter, the compiler will very quickly help us identify the tests that would need updated as a result. </a:t>
            </a:r>
          </a:p>
        </p:txBody>
      </p:sp>
      <p:sp>
        <p:nvSpPr>
          <p:cNvPr id="4" name="Slide Number Placeholder 3"/>
          <p:cNvSpPr>
            <a:spLocks noGrp="1"/>
          </p:cNvSpPr>
          <p:nvPr>
            <p:ph type="sldNum" sz="quarter" idx="10"/>
          </p:nvPr>
        </p:nvSpPr>
        <p:spPr/>
        <p:txBody>
          <a:bodyPr/>
          <a:lstStyle/>
          <a:p>
            <a:fld id="{89029652-62E7-43D6-83B5-097D7B7AA5D8}" type="slidenum">
              <a:rPr lang="en-US" smtClean="0"/>
              <a:t>38</a:t>
            </a:fld>
            <a:endParaRPr lang="en-US"/>
          </a:p>
        </p:txBody>
      </p:sp>
    </p:spTree>
    <p:extLst>
      <p:ext uri="{BB962C8B-B14F-4D97-AF65-F5344CB8AC3E}">
        <p14:creationId xmlns:p14="http://schemas.microsoft.com/office/powerpoint/2010/main" val="13777502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Once we have a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written and it’s easy to get to the page in question, it’s time to use it to write an actual test. This brings up a whole set of new challenges because we have to start dealing with test data.</a:t>
            </a:r>
          </a:p>
          <a:p>
            <a:r>
              <a:rPr lang="en-US" sz="1200" kern="1200" dirty="0">
                <a:solidFill>
                  <a:schemeClr val="tx1"/>
                </a:solidFill>
                <a:effectLst/>
                <a:latin typeface="+mn-lt"/>
                <a:ea typeface="+mn-ea"/>
                <a:cs typeface="+mn-cs"/>
              </a:rPr>
              <a:t>The main product that my team develops is in the licensing and credentialing space. One of the things that we can do in our product is configure the application process that a person has to go through to become a licensed practitioner in a field such as nursing or real estate.</a:t>
            </a:r>
          </a:p>
          <a:p>
            <a:r>
              <a:rPr lang="en-US" sz="1200" kern="1200" dirty="0">
                <a:solidFill>
                  <a:schemeClr val="tx1"/>
                </a:solidFill>
                <a:effectLst/>
                <a:latin typeface="+mn-lt"/>
                <a:ea typeface="+mn-ea"/>
                <a:cs typeface="+mn-cs"/>
              </a:rPr>
              <a:t>As you might imagine, these application processes can be very complex. Applicants need to fill out lots of different forms that collect lots of different data, they need to pay fees, other people might need to conduct background checks or review the applications in different ways, and all of this stuff needs to be configured in our system. And because those data entry forms are so critical to the application process, we decided we needed to write UI tests for them.</a:t>
            </a:r>
          </a:p>
          <a:p>
            <a:r>
              <a:rPr lang="en-US" sz="1200" kern="1200" dirty="0">
                <a:solidFill>
                  <a:schemeClr val="tx1"/>
                </a:solidFill>
                <a:effectLst/>
                <a:latin typeface="+mn-lt"/>
                <a:ea typeface="+mn-ea"/>
                <a:cs typeface="+mn-cs"/>
              </a:rPr>
              <a:t>As we started writing more and more UI tests for those features we very quickly realized that test data management would be one of those things where a “best practice” just doesn’t exist, and that every decision we would make would be flawed in one way or another. This is a big part of why I say that UI testing is “trade-offs all the way down”.</a:t>
            </a:r>
          </a:p>
          <a:p>
            <a:r>
              <a:rPr lang="en-US" sz="1200" kern="1200" dirty="0">
                <a:solidFill>
                  <a:schemeClr val="tx1"/>
                </a:solidFill>
                <a:effectLst/>
                <a:latin typeface="+mn-lt"/>
                <a:ea typeface="+mn-ea"/>
                <a:cs typeface="+mn-cs"/>
              </a:rPr>
              <a:t>Since there is no “best practice” that </a:t>
            </a:r>
            <a:r>
              <a:rPr lang="en-US" sz="1200" i="1" kern="1200" dirty="0">
                <a:solidFill>
                  <a:schemeClr val="tx1"/>
                </a:solidFill>
                <a:effectLst/>
                <a:latin typeface="+mn-lt"/>
                <a:ea typeface="+mn-ea"/>
                <a:cs typeface="+mn-cs"/>
              </a:rPr>
              <a:t>always </a:t>
            </a:r>
            <a:r>
              <a:rPr lang="en-US" sz="1200" kern="1200" dirty="0">
                <a:solidFill>
                  <a:schemeClr val="tx1"/>
                </a:solidFill>
                <a:effectLst/>
                <a:latin typeface="+mn-lt"/>
                <a:ea typeface="+mn-ea"/>
                <a:cs typeface="+mn-cs"/>
              </a:rPr>
              <a:t>works, I can’t tell you exactly what you </a:t>
            </a:r>
            <a:r>
              <a:rPr lang="en-US" sz="1200" i="1" kern="1200" dirty="0">
                <a:solidFill>
                  <a:schemeClr val="tx1"/>
                </a:solidFill>
                <a:effectLst/>
                <a:latin typeface="+mn-lt"/>
                <a:ea typeface="+mn-ea"/>
                <a:cs typeface="+mn-cs"/>
              </a:rPr>
              <a:t>should </a:t>
            </a:r>
            <a:r>
              <a:rPr lang="en-US" sz="1200" kern="1200" dirty="0">
                <a:solidFill>
                  <a:schemeClr val="tx1"/>
                </a:solidFill>
                <a:effectLst/>
                <a:latin typeface="+mn-lt"/>
                <a:ea typeface="+mn-ea"/>
                <a:cs typeface="+mn-cs"/>
              </a:rPr>
              <a:t>do in your own tests. Instead, I want to lay out the different decisions you have to make, the trade-offs that each decision involves, and our advice for negotiating those trade-offs.</a:t>
            </a:r>
          </a:p>
          <a:p>
            <a:r>
              <a:rPr lang="en-US" sz="1200" kern="1200" dirty="0">
                <a:solidFill>
                  <a:schemeClr val="tx1"/>
                </a:solidFill>
                <a:effectLst/>
                <a:latin typeface="+mn-lt"/>
                <a:ea typeface="+mn-ea"/>
                <a:cs typeface="+mn-cs"/>
              </a:rPr>
              <a:t>As an example, pretend that we want to write a UI test for one of the data entry forms that my system can display to an applicant. The first decision that we have to make is whether our test should render a pre-existing form that’s already been configured in the database, or whether that test should create a brand new form as part of the test itself.</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39</a:t>
            </a:fld>
            <a:endParaRPr lang="en-US"/>
          </a:p>
        </p:txBody>
      </p:sp>
    </p:spTree>
    <p:extLst>
      <p:ext uri="{BB962C8B-B14F-4D97-AF65-F5344CB8AC3E}">
        <p14:creationId xmlns:p14="http://schemas.microsoft.com/office/powerpoint/2010/main" val="28579933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that’s the point of this talk. I run a very small team that has been actively developing a large and very complex web app for the last eight years. Our product is extremely configurable and dynamic and as we’ve added more and more features the effort needed to regression test it has skyrocketed. We estimate that a full, manual regression test of every single nook and cranny of our app would take a single person 7-8 days.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order to avoid some of those costs, we started experimenting with automated UI tests about four years ago. We’ve learned some valuable lessons about what works and what doesn’t and we’ve identified some things that work fairly well for us. My goal today is to share these lessons with you in the hope that you can avoid some of the pain that we experienced in our journey.</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9029652-62E7-43D6-83B5-097D7B7AA5D8}" type="slidenum">
              <a:rPr lang="en-US" smtClean="0"/>
              <a:t>4</a:t>
            </a:fld>
            <a:endParaRPr lang="en-US"/>
          </a:p>
        </p:txBody>
      </p:sp>
    </p:spTree>
    <p:extLst>
      <p:ext uri="{BB962C8B-B14F-4D97-AF65-F5344CB8AC3E}">
        <p14:creationId xmlns:p14="http://schemas.microsoft.com/office/powerpoint/2010/main" val="56670558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say we decide to render a pre-existing form. That will make our test very easy to write because there’s little to no setup cost because the data already exists, but how does the developer remember which pre-existing data to reference?</a:t>
            </a:r>
          </a:p>
        </p:txBody>
      </p:sp>
      <p:sp>
        <p:nvSpPr>
          <p:cNvPr id="4" name="Slide Number Placeholder 3"/>
          <p:cNvSpPr>
            <a:spLocks noGrp="1"/>
          </p:cNvSpPr>
          <p:nvPr>
            <p:ph type="sldNum" sz="quarter" idx="10"/>
          </p:nvPr>
        </p:nvSpPr>
        <p:spPr/>
        <p:txBody>
          <a:bodyPr/>
          <a:lstStyle/>
          <a:p>
            <a:fld id="{89029652-62E7-43D6-83B5-097D7B7AA5D8}" type="slidenum">
              <a:rPr lang="en-US" smtClean="0"/>
              <a:t>40</a:t>
            </a:fld>
            <a:endParaRPr lang="en-US"/>
          </a:p>
        </p:txBody>
      </p:sp>
    </p:spTree>
    <p:extLst>
      <p:ext uri="{BB962C8B-B14F-4D97-AF65-F5344CB8AC3E}">
        <p14:creationId xmlns:p14="http://schemas.microsoft.com/office/powerpoint/2010/main" val="41245208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make our jobs easier, we’ll want some sort of list or index of all of the pre-staged data entry forms that are in the test database so that programmers can easily locate a suitable record from that index. And in the beginning, when the system doesn’t have many features, the list of pre-staged data will be small. </a:t>
            </a:r>
          </a:p>
          <a:p>
            <a:r>
              <a:rPr lang="en-US" sz="1200" kern="1200" dirty="0">
                <a:solidFill>
                  <a:schemeClr val="tx1"/>
                </a:solidFill>
                <a:effectLst/>
                <a:latin typeface="+mn-lt"/>
                <a:ea typeface="+mn-ea"/>
                <a:cs typeface="+mn-cs"/>
              </a:rPr>
              <a:t>In this example there’s a list of constants, each representing the ID of an existing record with some defining characteristic. If I want a form that collects a fee then I can load this one, if I want a form that has a multi-tabbed UI then I load this one, and if I want a form that requires manual review or audit then I can load this one. Simple enough.</a:t>
            </a:r>
          </a:p>
        </p:txBody>
      </p:sp>
      <p:sp>
        <p:nvSpPr>
          <p:cNvPr id="4" name="Slide Number Placeholder 3"/>
          <p:cNvSpPr>
            <a:spLocks noGrp="1"/>
          </p:cNvSpPr>
          <p:nvPr>
            <p:ph type="sldNum" sz="quarter" idx="10"/>
          </p:nvPr>
        </p:nvSpPr>
        <p:spPr/>
        <p:txBody>
          <a:bodyPr/>
          <a:lstStyle/>
          <a:p>
            <a:fld id="{89029652-62E7-43D6-83B5-097D7B7AA5D8}" type="slidenum">
              <a:rPr lang="en-US" smtClean="0"/>
              <a:t>41</a:t>
            </a:fld>
            <a:endParaRPr lang="en-US"/>
          </a:p>
        </p:txBody>
      </p:sp>
    </p:spTree>
    <p:extLst>
      <p:ext uri="{BB962C8B-B14F-4D97-AF65-F5344CB8AC3E}">
        <p14:creationId xmlns:p14="http://schemas.microsoft.com/office/powerpoint/2010/main" val="24232001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things rarely stay that simple. Over time, that list is going to grow. Now we have a form that collects a fee on a single-tabbed UI, one that collects a fee on a multi-tabbed UI, one that collects a fee and requires an audit, one where the user can upload a single file, and one where the user can upload multiple files. </a:t>
            </a:r>
          </a:p>
          <a:p>
            <a:r>
              <a:rPr lang="en-US" sz="1200" kern="1200" dirty="0">
                <a:solidFill>
                  <a:schemeClr val="tx1"/>
                </a:solidFill>
                <a:effectLst/>
                <a:latin typeface="+mn-lt"/>
                <a:ea typeface="+mn-ea"/>
                <a:cs typeface="+mn-cs"/>
              </a:rPr>
              <a:t>I made all these things up for this example, but the need to highly specify the data context for a test is quite common in a complex system, and the more “pre-existing special cases” that you create, the harder it will become to manage and pick between them. </a:t>
            </a:r>
          </a:p>
          <a:p>
            <a:r>
              <a:rPr lang="en-US" sz="1200" kern="1200" dirty="0">
                <a:solidFill>
                  <a:schemeClr val="tx1"/>
                </a:solidFill>
                <a:effectLst/>
                <a:latin typeface="+mn-lt"/>
                <a:ea typeface="+mn-ea"/>
                <a:cs typeface="+mn-cs"/>
              </a:rPr>
              <a:t>And what happens when we have a test that needs to collect a fee, AND accept a file upload, AND utilize a multi-tabbed UI? None of the pre-existing data provides that exact setup.</a:t>
            </a:r>
          </a:p>
          <a:p>
            <a:r>
              <a:rPr lang="en-US" sz="1200" kern="1200" dirty="0">
                <a:solidFill>
                  <a:schemeClr val="tx1"/>
                </a:solidFill>
                <a:effectLst/>
                <a:latin typeface="+mn-lt"/>
                <a:ea typeface="+mn-ea"/>
                <a:cs typeface="+mn-cs"/>
              </a:rPr>
              <a:t>We could go into the test database and create a new data entry form matching our requirements and add it to this list. But that effort has a cost to it. Someone has to load up the current test database, create the new data, and then update the snapshot or backup file in source control so that it’s available to other team members. That’s painful and time consuming, and the whole point of using pre-existing data was to </a:t>
            </a:r>
            <a:r>
              <a:rPr lang="en-US" sz="1200" i="1" kern="1200" dirty="0">
                <a:solidFill>
                  <a:schemeClr val="tx1"/>
                </a:solidFill>
                <a:effectLst/>
                <a:latin typeface="+mn-lt"/>
                <a:ea typeface="+mn-ea"/>
                <a:cs typeface="+mn-cs"/>
              </a:rPr>
              <a:t>avoid </a:t>
            </a:r>
            <a:r>
              <a:rPr lang="en-US" sz="1200" kern="1200" dirty="0">
                <a:solidFill>
                  <a:schemeClr val="tx1"/>
                </a:solidFill>
                <a:effectLst/>
                <a:latin typeface="+mn-lt"/>
                <a:ea typeface="+mn-ea"/>
                <a:cs typeface="+mn-cs"/>
              </a:rPr>
              <a:t>costly data setup.</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42</a:t>
            </a:fld>
            <a:endParaRPr lang="en-US"/>
          </a:p>
        </p:txBody>
      </p:sp>
    </p:spTree>
    <p:extLst>
      <p:ext uri="{BB962C8B-B14F-4D97-AF65-F5344CB8AC3E}">
        <p14:creationId xmlns:p14="http://schemas.microsoft.com/office/powerpoint/2010/main" val="15312268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could also start with one of the existing records, but modify it to fit our needs. </a:t>
            </a:r>
          </a:p>
          <a:p>
            <a:r>
              <a:rPr lang="en-US" sz="1200" kern="1200" dirty="0">
                <a:solidFill>
                  <a:schemeClr val="tx1"/>
                </a:solidFill>
                <a:effectLst/>
                <a:latin typeface="+mn-lt"/>
                <a:ea typeface="+mn-ea"/>
                <a:cs typeface="+mn-cs"/>
              </a:rPr>
              <a:t>For example, we could write a bit of SQL that takes an existing record with </a:t>
            </a:r>
            <a:r>
              <a:rPr lang="en-US" sz="1200" i="1" kern="1200" dirty="0">
                <a:solidFill>
                  <a:schemeClr val="tx1"/>
                </a:solidFill>
                <a:effectLst/>
                <a:latin typeface="+mn-lt"/>
                <a:ea typeface="+mn-ea"/>
                <a:cs typeface="+mn-cs"/>
              </a:rPr>
              <a:t>some </a:t>
            </a:r>
            <a:r>
              <a:rPr lang="en-US" sz="1200" kern="1200" dirty="0">
                <a:solidFill>
                  <a:schemeClr val="tx1"/>
                </a:solidFill>
                <a:effectLst/>
                <a:latin typeface="+mn-lt"/>
                <a:ea typeface="+mn-ea"/>
                <a:cs typeface="+mn-cs"/>
              </a:rPr>
              <a:t>of the characteristics we need, modify the other properties as needed, and then continue with the test.</a:t>
            </a:r>
          </a:p>
          <a:p>
            <a:r>
              <a:rPr lang="en-US" sz="1200" kern="1200" dirty="0">
                <a:solidFill>
                  <a:schemeClr val="tx1"/>
                </a:solidFill>
                <a:effectLst/>
                <a:latin typeface="+mn-lt"/>
                <a:ea typeface="+mn-ea"/>
                <a:cs typeface="+mn-cs"/>
              </a:rPr>
              <a:t>This helps reduce the number of permutations of pre-existing data but it’s a really bad idea in practice because now you have tests that are essentially making permanent changes to shared global data, and that’s bad. This makes the tests hard to understand, because you never really know exactly what state the test data will be in when the test runs, and harder to troubleshoot. You might have a test that fails when you run the whole suite, but then when you run that test in isolation it works fine.</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43</a:t>
            </a:fld>
            <a:endParaRPr lang="en-US"/>
          </a:p>
        </p:txBody>
      </p:sp>
    </p:spTree>
    <p:extLst>
      <p:ext uri="{BB962C8B-B14F-4D97-AF65-F5344CB8AC3E}">
        <p14:creationId xmlns:p14="http://schemas.microsoft.com/office/powerpoint/2010/main" val="23918586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general, I am not a fan of this approach. I think it seems easy and simple at first, but it comes with lots of hidden costs and complexity. At the same time, though, there </a:t>
            </a:r>
            <a:r>
              <a:rPr lang="en-US" sz="1200" i="1" kern="1200" dirty="0">
                <a:solidFill>
                  <a:schemeClr val="tx1"/>
                </a:solidFill>
                <a:effectLst/>
                <a:latin typeface="+mn-lt"/>
                <a:ea typeface="+mn-ea"/>
                <a:cs typeface="+mn-cs"/>
              </a:rPr>
              <a:t>are </a:t>
            </a:r>
            <a:r>
              <a:rPr lang="en-US" sz="1200" kern="1200" dirty="0">
                <a:solidFill>
                  <a:schemeClr val="tx1"/>
                </a:solidFill>
                <a:effectLst/>
                <a:latin typeface="+mn-lt"/>
                <a:ea typeface="+mn-ea"/>
                <a:cs typeface="+mn-cs"/>
              </a:rPr>
              <a:t>some scenarios in which the trade-offs may be worth it, so you should include this approach in your toolbox even if you don’t use it often.</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44</a:t>
            </a:fld>
            <a:endParaRPr lang="en-US"/>
          </a:p>
        </p:txBody>
      </p:sp>
    </p:spTree>
    <p:extLst>
      <p:ext uri="{BB962C8B-B14F-4D97-AF65-F5344CB8AC3E}">
        <p14:creationId xmlns:p14="http://schemas.microsoft.com/office/powerpoint/2010/main" val="10999748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have established 4 rules on my team for using pre-existing data.</a:t>
            </a:r>
          </a:p>
          <a:p>
            <a:pPr lvl="0"/>
            <a:r>
              <a:rPr lang="en-US" sz="1200" kern="1200" dirty="0">
                <a:solidFill>
                  <a:schemeClr val="tx1"/>
                </a:solidFill>
                <a:effectLst/>
                <a:latin typeface="+mn-lt"/>
                <a:ea typeface="+mn-ea"/>
                <a:cs typeface="+mn-cs"/>
              </a:rPr>
              <a:t>Rule one is that we can use pre-existing data for UI tests ONLY. All of our data and integration tests create their own data, and I’ll talk about that in a minute.</a:t>
            </a:r>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45</a:t>
            </a:fld>
            <a:endParaRPr lang="en-US"/>
          </a:p>
        </p:txBody>
      </p:sp>
    </p:spTree>
    <p:extLst>
      <p:ext uri="{BB962C8B-B14F-4D97-AF65-F5344CB8AC3E}">
        <p14:creationId xmlns:p14="http://schemas.microsoft.com/office/powerpoint/2010/main" val="63822432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Rule two is that UI tests can only rely on pre-existing data if it is legitimately difficult to create on a per-test basis. Our default posture is to create data on the fly, and we enforce that through team standards and code reviews.</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46</a:t>
            </a:fld>
            <a:endParaRPr lang="en-US"/>
          </a:p>
        </p:txBody>
      </p:sp>
    </p:spTree>
    <p:extLst>
      <p:ext uri="{BB962C8B-B14F-4D97-AF65-F5344CB8AC3E}">
        <p14:creationId xmlns:p14="http://schemas.microsoft.com/office/powerpoint/2010/main" val="348962978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Rule three is that UI tests should rely on the least amount of loosely-defined data as is necessary to avoid the difficult part of creating data on the fly. For instance, going back to those data entry forms in my system, creating the base form takes a lot of stuff, but configuring the specific fields on a form is fairly simple. So rather than have a large number of highly specialized pre-existing forms in the system, we just have one or two that are designed to be augmented by individual tests. </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For example, if there’s a test that needs an arbitrary data entry form to hold a couple of highly-specified input fields, that test would start with that loosely defined form and would then add fields to it in the test setup. The idea is to stage the </a:t>
            </a:r>
            <a:r>
              <a:rPr lang="en-US" sz="1200" i="1" kern="1200" dirty="0">
                <a:solidFill>
                  <a:schemeClr val="tx1"/>
                </a:solidFill>
                <a:effectLst/>
                <a:latin typeface="+mn-lt"/>
                <a:ea typeface="+mn-ea"/>
                <a:cs typeface="+mn-cs"/>
              </a:rPr>
              <a:t>least amount of data possible </a:t>
            </a:r>
            <a:r>
              <a:rPr lang="en-US" sz="1200" kern="1200" dirty="0">
                <a:solidFill>
                  <a:schemeClr val="tx1"/>
                </a:solidFill>
                <a:effectLst/>
                <a:latin typeface="+mn-lt"/>
                <a:ea typeface="+mn-ea"/>
                <a:cs typeface="+mn-cs"/>
              </a:rPr>
              <a:t>to avoid the most costly part of data setup, and push as much of the data specialization into the individual tests.</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47</a:t>
            </a:fld>
            <a:endParaRPr lang="en-US"/>
          </a:p>
        </p:txBody>
      </p:sp>
    </p:spTree>
    <p:extLst>
      <p:ext uri="{BB962C8B-B14F-4D97-AF65-F5344CB8AC3E}">
        <p14:creationId xmlns:p14="http://schemas.microsoft.com/office/powerpoint/2010/main" val="5174974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Earlier I said that the “load existing data and then modify” approach is a bad idea. That’s why the final rule is that UI tests that use pre-existing data </a:t>
            </a:r>
            <a:r>
              <a:rPr lang="en-US" sz="1200" u="sng" kern="1200" dirty="0">
                <a:solidFill>
                  <a:schemeClr val="tx1"/>
                </a:solidFill>
                <a:effectLst/>
                <a:latin typeface="+mn-lt"/>
                <a:ea typeface="+mn-ea"/>
                <a:cs typeface="+mn-cs"/>
              </a:rPr>
              <a:t>cannot modify the shared data in any way that would break other tests</a:t>
            </a:r>
            <a:r>
              <a:rPr lang="en-US" sz="1200" kern="1200" dirty="0">
                <a:solidFill>
                  <a:schemeClr val="tx1"/>
                </a:solidFill>
                <a:effectLst/>
                <a:latin typeface="+mn-lt"/>
                <a:ea typeface="+mn-ea"/>
                <a:cs typeface="+mn-cs"/>
              </a:rPr>
              <a:t>. It’s fine if a test loads up that generic data form and adds some fields to it, as long as that doesn’t prevent </a:t>
            </a:r>
            <a:r>
              <a:rPr lang="en-US" sz="1200" i="1" kern="1200" dirty="0">
                <a:solidFill>
                  <a:schemeClr val="tx1"/>
                </a:solidFill>
                <a:effectLst/>
                <a:latin typeface="+mn-lt"/>
                <a:ea typeface="+mn-ea"/>
                <a:cs typeface="+mn-cs"/>
              </a:rPr>
              <a:t>other </a:t>
            </a:r>
            <a:r>
              <a:rPr lang="en-US" sz="1200" kern="1200" dirty="0">
                <a:solidFill>
                  <a:schemeClr val="tx1"/>
                </a:solidFill>
                <a:effectLst/>
                <a:latin typeface="+mn-lt"/>
                <a:ea typeface="+mn-ea"/>
                <a:cs typeface="+mn-cs"/>
              </a:rPr>
              <a:t>tests from doing the same thing. But it’s NOT OK if a test deletes that pre-existing data form because that will obviously break other tests.</a:t>
            </a:r>
          </a:p>
        </p:txBody>
      </p:sp>
      <p:sp>
        <p:nvSpPr>
          <p:cNvPr id="4" name="Slide Number Placeholder 3"/>
          <p:cNvSpPr>
            <a:spLocks noGrp="1"/>
          </p:cNvSpPr>
          <p:nvPr>
            <p:ph type="sldNum" sz="quarter" idx="10"/>
          </p:nvPr>
        </p:nvSpPr>
        <p:spPr/>
        <p:txBody>
          <a:bodyPr/>
          <a:lstStyle/>
          <a:p>
            <a:fld id="{89029652-62E7-43D6-83B5-097D7B7AA5D8}" type="slidenum">
              <a:rPr lang="en-US" smtClean="0"/>
              <a:t>48</a:t>
            </a:fld>
            <a:endParaRPr lang="en-US"/>
          </a:p>
        </p:txBody>
      </p:sp>
    </p:spTree>
    <p:extLst>
      <p:ext uri="{BB962C8B-B14F-4D97-AF65-F5344CB8AC3E}">
        <p14:creationId xmlns:p14="http://schemas.microsoft.com/office/powerpoint/2010/main" val="10578921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be clear: using pre-existing data sucks. It’s a bad idea. You’re depending or modifying global data in each test and that’s an approach full of pitfalls and </a:t>
            </a:r>
            <a:r>
              <a:rPr lang="en-US" sz="1200" kern="1200" dirty="0" err="1">
                <a:solidFill>
                  <a:schemeClr val="tx1"/>
                </a:solidFill>
                <a:effectLst/>
                <a:latin typeface="+mn-lt"/>
                <a:ea typeface="+mn-ea"/>
                <a:cs typeface="+mn-cs"/>
              </a:rPr>
              <a:t>gotchas</a:t>
            </a:r>
            <a:r>
              <a:rPr lang="en-US" sz="1200" kern="1200" dirty="0">
                <a:solidFill>
                  <a:schemeClr val="tx1"/>
                </a:solidFill>
                <a:effectLst/>
                <a:latin typeface="+mn-lt"/>
                <a:ea typeface="+mn-ea"/>
                <a:cs typeface="+mn-cs"/>
              </a:rPr>
              <a:t>. If you do it, you should feel a little bit dirty.</a:t>
            </a:r>
          </a:p>
          <a:p>
            <a:r>
              <a:rPr lang="en-US" sz="1200" kern="1200" dirty="0">
                <a:solidFill>
                  <a:schemeClr val="tx1"/>
                </a:solidFill>
                <a:effectLst/>
                <a:latin typeface="+mn-lt"/>
                <a:ea typeface="+mn-ea"/>
                <a:cs typeface="+mn-cs"/>
              </a:rPr>
              <a:t>However, “trade offs all the way down”. There </a:t>
            </a:r>
            <a:r>
              <a:rPr lang="en-US" sz="1200" i="1" kern="1200" dirty="0">
                <a:solidFill>
                  <a:schemeClr val="tx1"/>
                </a:solidFill>
                <a:effectLst/>
                <a:latin typeface="+mn-lt"/>
                <a:ea typeface="+mn-ea"/>
                <a:cs typeface="+mn-cs"/>
              </a:rPr>
              <a:t>are </a:t>
            </a:r>
            <a:r>
              <a:rPr lang="en-US" sz="1200" kern="1200" dirty="0">
                <a:solidFill>
                  <a:schemeClr val="tx1"/>
                </a:solidFill>
                <a:effectLst/>
                <a:latin typeface="+mn-lt"/>
                <a:ea typeface="+mn-ea"/>
                <a:cs typeface="+mn-cs"/>
              </a:rPr>
              <a:t>cases where we have deliberately chosen those trade-offs versus other ones. And in those cases, aggressively following these rules has definitely helped us manage those trade-offs.</a:t>
            </a:r>
          </a:p>
        </p:txBody>
      </p:sp>
      <p:sp>
        <p:nvSpPr>
          <p:cNvPr id="4" name="Slide Number Placeholder 3"/>
          <p:cNvSpPr>
            <a:spLocks noGrp="1"/>
          </p:cNvSpPr>
          <p:nvPr>
            <p:ph type="sldNum" sz="quarter" idx="10"/>
          </p:nvPr>
        </p:nvSpPr>
        <p:spPr/>
        <p:txBody>
          <a:bodyPr/>
          <a:lstStyle/>
          <a:p>
            <a:fld id="{89029652-62E7-43D6-83B5-097D7B7AA5D8}" type="slidenum">
              <a:rPr lang="en-US" smtClean="0"/>
              <a:t>49</a:t>
            </a:fld>
            <a:endParaRPr lang="en-US"/>
          </a:p>
        </p:txBody>
      </p:sp>
    </p:spTree>
    <p:extLst>
      <p:ext uri="{BB962C8B-B14F-4D97-AF65-F5344CB8AC3E}">
        <p14:creationId xmlns:p14="http://schemas.microsoft.com/office/powerpoint/2010/main" val="41240966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this session you’ll see:</a:t>
            </a:r>
          </a:p>
          <a:p>
            <a:pPr lvl="0"/>
            <a:r>
              <a:rPr lang="en-US" sz="1200" kern="1200" dirty="0">
                <a:solidFill>
                  <a:schemeClr val="tx1"/>
                </a:solidFill>
                <a:effectLst/>
                <a:latin typeface="+mn-lt"/>
                <a:ea typeface="+mn-ea"/>
                <a:cs typeface="+mn-cs"/>
              </a:rPr>
              <a:t>How we decide whether to use a UI test or some other testing strategy</a:t>
            </a:r>
          </a:p>
          <a:p>
            <a:pPr lvl="0"/>
            <a:r>
              <a:rPr lang="en-US" sz="1200" kern="1200" dirty="0">
                <a:solidFill>
                  <a:schemeClr val="tx1"/>
                </a:solidFill>
                <a:effectLst/>
                <a:latin typeface="+mn-lt"/>
                <a:ea typeface="+mn-ea"/>
                <a:cs typeface="+mn-cs"/>
              </a:rPr>
              <a:t>How we use the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pattern to write our UI tests</a:t>
            </a:r>
          </a:p>
          <a:p>
            <a:pPr lvl="0"/>
            <a:r>
              <a:rPr lang="en-US" sz="1200" kern="1200" dirty="0">
                <a:solidFill>
                  <a:schemeClr val="tx1"/>
                </a:solidFill>
                <a:effectLst/>
                <a:latin typeface="+mn-lt"/>
                <a:ea typeface="+mn-ea"/>
                <a:cs typeface="+mn-cs"/>
              </a:rPr>
              <a:t>How we create and manage test data</a:t>
            </a:r>
          </a:p>
          <a:p>
            <a:pPr lvl="0"/>
            <a:r>
              <a:rPr lang="en-US" sz="1200" kern="1200" dirty="0">
                <a:solidFill>
                  <a:schemeClr val="tx1"/>
                </a:solidFill>
                <a:effectLst/>
                <a:latin typeface="+mn-lt"/>
                <a:ea typeface="+mn-ea"/>
                <a:cs typeface="+mn-cs"/>
              </a:rPr>
              <a:t>How we design UIs and components to be UI-testable</a:t>
            </a:r>
          </a:p>
          <a:p>
            <a:r>
              <a:rPr lang="en-US" sz="1200" kern="1200" dirty="0">
                <a:solidFill>
                  <a:schemeClr val="tx1"/>
                </a:solidFill>
                <a:effectLst/>
                <a:latin typeface="+mn-lt"/>
                <a:ea typeface="+mn-ea"/>
                <a:cs typeface="+mn-cs"/>
              </a:rPr>
              <a:t>What you will NOT see are many slides about WebDriver or Selenium itself. If you don’t already know how to automate the browser with Selenium, that’s fine; you don’t need to know that to get value from this session. I’m going to focus on concepts and patterns and strategies because it doesn’t matter how much of a Selenium master you are; if you don’t approach UI testing with the right strategy, it’s going to hurt and you’re really going to struggle when things start to get complex.</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a:t>
            </a:fld>
            <a:endParaRPr lang="en-US"/>
          </a:p>
        </p:txBody>
      </p:sp>
    </p:spTree>
    <p:extLst>
      <p:ext uri="{BB962C8B-B14F-4D97-AF65-F5344CB8AC3E}">
        <p14:creationId xmlns:p14="http://schemas.microsoft.com/office/powerpoint/2010/main" val="27208021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go back to that pretend test we’re trying to write, and instead of using pre-existing data, let’s have the test create the data that it needs on the fly.</a:t>
            </a:r>
          </a:p>
          <a:p>
            <a:r>
              <a:rPr lang="en-US" sz="1200" kern="1200" dirty="0">
                <a:solidFill>
                  <a:schemeClr val="tx1"/>
                </a:solidFill>
                <a:effectLst/>
                <a:latin typeface="+mn-lt"/>
                <a:ea typeface="+mn-ea"/>
                <a:cs typeface="+mn-cs"/>
              </a:rPr>
              <a:t>The primary benefits of this approach are that (1) each test is totally independent of the others, and (2) tests are easier to read and maintain because all of the test context is described in the body of the test; there’s no global state that we’re making assumptions about. </a:t>
            </a:r>
          </a:p>
          <a:p>
            <a:r>
              <a:rPr lang="en-US" sz="1200" kern="1200" dirty="0">
                <a:solidFill>
                  <a:schemeClr val="tx1"/>
                </a:solidFill>
                <a:effectLst/>
                <a:latin typeface="+mn-lt"/>
                <a:ea typeface="+mn-ea"/>
                <a:cs typeface="+mn-cs"/>
              </a:rPr>
              <a:t>The drawbacks here are equally significant. One issue is that every test that creates its own test data will leave behind permanent remnants after each test run. Depending on how much data is being created, that might be a problem. We tend to run our automated tests against the same local databases that we use for manual testing and we really don’t like seeing them fill up with reams and reams of junk data. Our data and integration tests get around this by wrapping each test in a database transaction that gets automatically rolled back to revert its changes, but there’s no easy way to do that with a UI test.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50</a:t>
            </a:fld>
            <a:endParaRPr lang="en-US"/>
          </a:p>
        </p:txBody>
      </p:sp>
    </p:spTree>
    <p:extLst>
      <p:ext uri="{BB962C8B-B14F-4D97-AF65-F5344CB8AC3E}">
        <p14:creationId xmlns:p14="http://schemas.microsoft.com/office/powerpoint/2010/main" val="10408096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Another issue is that creating test data in the body of each test might be very difficult. If I made this sample code a little more realistic, then creating a data entry form would require this thing called a Credential as well as the Member that owns it.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51</a:t>
            </a:fld>
            <a:endParaRPr lang="en-US"/>
          </a:p>
        </p:txBody>
      </p:sp>
    </p:spTree>
    <p:extLst>
      <p:ext uri="{BB962C8B-B14F-4D97-AF65-F5344CB8AC3E}">
        <p14:creationId xmlns:p14="http://schemas.microsoft.com/office/powerpoint/2010/main" val="394408490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it turns out that a Credential requires this thing called an Interval and a thing called a Board, and a Member requires a few Address records, and each of those things may have their own dependencies, and by the time that we’ve satisfied all of the constructors we’ve had to specify a ton of data that is totally irrelevant to the outcome of our test. </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52</a:t>
            </a:fld>
            <a:endParaRPr lang="en-US"/>
          </a:p>
        </p:txBody>
      </p:sp>
    </p:spTree>
    <p:extLst>
      <p:ext uri="{BB962C8B-B14F-4D97-AF65-F5344CB8AC3E}">
        <p14:creationId xmlns:p14="http://schemas.microsoft.com/office/powerpoint/2010/main" val="38834289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These values that we had to specify are noise; they make the test harder to write and harder to read by obscuring the data that </a:t>
            </a:r>
            <a:r>
              <a:rPr lang="en-US" sz="1200" i="1" kern="1200" dirty="0">
                <a:solidFill>
                  <a:schemeClr val="tx1"/>
                </a:solidFill>
                <a:effectLst/>
                <a:latin typeface="+mn-lt"/>
                <a:ea typeface="+mn-ea"/>
                <a:cs typeface="+mn-cs"/>
              </a:rPr>
              <a:t>do </a:t>
            </a:r>
            <a:r>
              <a:rPr lang="en-US" sz="1200" kern="1200" dirty="0">
                <a:solidFill>
                  <a:schemeClr val="tx1"/>
                </a:solidFill>
                <a:effectLst/>
                <a:latin typeface="+mn-lt"/>
                <a:ea typeface="+mn-ea"/>
                <a:cs typeface="+mn-cs"/>
              </a:rPr>
              <a:t>matter to the test outcome. Those noise values also make our tests brittle because if any of these constructors get changed in the future, this test is going to need updated as well, even if those changes have no logical bearing on the test outcome.</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53</a:t>
            </a:fld>
            <a:endParaRPr lang="en-US"/>
          </a:p>
        </p:txBody>
      </p:sp>
    </p:spTree>
    <p:extLst>
      <p:ext uri="{BB962C8B-B14F-4D97-AF65-F5344CB8AC3E}">
        <p14:creationId xmlns:p14="http://schemas.microsoft.com/office/powerpoint/2010/main" val="375737143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of course, all of this code here is only for creating the in-memory object graph; we still need to push this thing into the database, which means we might need to deal with foreign key constraints and make sure that things are created in the correct sequence.</a:t>
            </a:r>
          </a:p>
        </p:txBody>
      </p:sp>
      <p:sp>
        <p:nvSpPr>
          <p:cNvPr id="4" name="Slide Number Placeholder 3"/>
          <p:cNvSpPr>
            <a:spLocks noGrp="1"/>
          </p:cNvSpPr>
          <p:nvPr>
            <p:ph type="sldNum" sz="quarter" idx="10"/>
          </p:nvPr>
        </p:nvSpPr>
        <p:spPr/>
        <p:txBody>
          <a:bodyPr/>
          <a:lstStyle/>
          <a:p>
            <a:fld id="{89029652-62E7-43D6-83B5-097D7B7AA5D8}" type="slidenum">
              <a:rPr lang="en-US" smtClean="0"/>
              <a:t>54</a:t>
            </a:fld>
            <a:endParaRPr lang="en-US"/>
          </a:p>
        </p:txBody>
      </p:sp>
    </p:spTree>
    <p:extLst>
      <p:ext uri="{BB962C8B-B14F-4D97-AF65-F5344CB8AC3E}">
        <p14:creationId xmlns:p14="http://schemas.microsoft.com/office/powerpoint/2010/main" val="180147155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address these issues, we’ve created a library of data creation helpers that make it much simpler to construct test data. This is what they look like:</a:t>
            </a:r>
          </a:p>
          <a:p>
            <a:pPr lvl="0"/>
            <a:r>
              <a:rPr lang="en-US" sz="1200" kern="1200" dirty="0">
                <a:solidFill>
                  <a:schemeClr val="tx1"/>
                </a:solidFill>
                <a:effectLst/>
                <a:latin typeface="+mn-lt"/>
                <a:ea typeface="+mn-ea"/>
                <a:cs typeface="+mn-cs"/>
              </a:rPr>
              <a:t>For every entity Foo in our system there is a class called </a:t>
            </a:r>
            <a:r>
              <a:rPr lang="en-US" sz="1200" kern="1200" dirty="0" err="1">
                <a:solidFill>
                  <a:schemeClr val="tx1"/>
                </a:solidFill>
                <a:effectLst/>
                <a:latin typeface="+mn-lt"/>
                <a:ea typeface="+mn-ea"/>
                <a:cs typeface="+mn-cs"/>
              </a:rPr>
              <a:t>FooHelper</a:t>
            </a:r>
            <a:r>
              <a:rPr lang="en-US" sz="1200" kern="1200" dirty="0">
                <a:solidFill>
                  <a:schemeClr val="tx1"/>
                </a:solidFill>
                <a:effectLst/>
                <a:latin typeface="+mn-lt"/>
                <a:ea typeface="+mn-ea"/>
                <a:cs typeface="+mn-cs"/>
              </a:rPr>
              <a:t> that exposes a Create method.</a:t>
            </a:r>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The create method exposes every piece of data that can be customized as an optional argument. When tests call the Create method, they only specify values for the properties that actually matter to the test outcome. </a:t>
            </a:r>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helpers provide reasonable defaults for any property that wasn’t explicitly specified in the test and then return a fully-constructed object, with all of its dependencies in a valid state.</a:t>
            </a:r>
            <a:br>
              <a:rPr lang="en-US" sz="1200" kern="1200" dirty="0">
                <a:solidFill>
                  <a:schemeClr val="tx1"/>
                </a:solidFill>
                <a:effectLst/>
                <a:latin typeface="+mn-lt"/>
                <a:ea typeface="+mn-ea"/>
                <a:cs typeface="+mn-cs"/>
              </a:rPr>
            </a:b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55</a:t>
            </a:fld>
            <a:endParaRPr lang="en-US"/>
          </a:p>
        </p:txBody>
      </p:sp>
    </p:spTree>
    <p:extLst>
      <p:ext uri="{BB962C8B-B14F-4D97-AF65-F5344CB8AC3E}">
        <p14:creationId xmlns:p14="http://schemas.microsoft.com/office/powerpoint/2010/main" val="267286115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Data, integration,</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and UI tests call a second helper method, Save(), to persist those in-memory objects to the database. This Save() method is what ensures that things are saved in the correct sequence to satisfy all of the foreign keys, and that all of the in-memory objects get updated to reflect any primary key values that are assigned by the database.</a:t>
            </a:r>
          </a:p>
          <a:p>
            <a:r>
              <a:rPr lang="en-US" sz="1200" kern="1200" dirty="0">
                <a:solidFill>
                  <a:schemeClr val="tx1"/>
                </a:solidFill>
                <a:effectLst/>
                <a:latin typeface="+mn-lt"/>
                <a:ea typeface="+mn-ea"/>
                <a:cs typeface="+mn-cs"/>
              </a:rPr>
              <a:t>The really nice thing about this approach is that we use the exact same technique to create test data in </a:t>
            </a:r>
            <a:r>
              <a:rPr lang="en-US" sz="1200" i="1" kern="1200" dirty="0">
                <a:solidFill>
                  <a:schemeClr val="tx1"/>
                </a:solidFill>
                <a:effectLst/>
                <a:latin typeface="+mn-lt"/>
                <a:ea typeface="+mn-ea"/>
                <a:cs typeface="+mn-cs"/>
              </a:rPr>
              <a:t>all </a:t>
            </a:r>
            <a:r>
              <a:rPr lang="en-US" sz="1200" kern="1200" dirty="0">
                <a:solidFill>
                  <a:schemeClr val="tx1"/>
                </a:solidFill>
                <a:effectLst/>
                <a:latin typeface="+mn-lt"/>
                <a:ea typeface="+mn-ea"/>
                <a:cs typeface="+mn-cs"/>
              </a:rPr>
              <a:t>of our tests. We can create in-memory objects with one line of code and persist them with another. And when we add new things to our data model, we don’t need to update tons of tests; we just update the helper, provide a default value for the new thing, and that’s it.</a:t>
            </a:r>
          </a:p>
          <a:p>
            <a:r>
              <a:rPr lang="en-US" sz="1200" kern="1200" dirty="0">
                <a:solidFill>
                  <a:schemeClr val="tx1"/>
                </a:solidFill>
                <a:effectLst/>
                <a:latin typeface="+mn-lt"/>
                <a:ea typeface="+mn-ea"/>
                <a:cs typeface="+mn-cs"/>
              </a:rPr>
              <a:t>This isn’t the </a:t>
            </a:r>
            <a:r>
              <a:rPr lang="en-US" sz="1200" i="1" kern="1200" dirty="0">
                <a:solidFill>
                  <a:schemeClr val="tx1"/>
                </a:solidFill>
                <a:effectLst/>
                <a:latin typeface="+mn-lt"/>
                <a:ea typeface="+mn-ea"/>
                <a:cs typeface="+mn-cs"/>
              </a:rPr>
              <a:t>only </a:t>
            </a:r>
            <a:r>
              <a:rPr lang="en-US" sz="1200" kern="1200" dirty="0">
                <a:solidFill>
                  <a:schemeClr val="tx1"/>
                </a:solidFill>
                <a:effectLst/>
                <a:latin typeface="+mn-lt"/>
                <a:ea typeface="+mn-ea"/>
                <a:cs typeface="+mn-cs"/>
              </a:rPr>
              <a:t>way to create test data. There are libraries and frameworks that will give you a generic API for building test objects, and you might be able to use your existing ORM to save those things to the database. For us, rolling our own helpers has allowed us to better deal with the complexity of our data model because we can more easily provide default values that represent real-world scenarios and we can tailor the API to suit our needs.</a:t>
            </a:r>
          </a:p>
          <a:p>
            <a:r>
              <a:rPr lang="en-US" sz="1200" kern="1200" dirty="0">
                <a:solidFill>
                  <a:schemeClr val="tx1"/>
                </a:solidFill>
                <a:effectLst/>
                <a:latin typeface="+mn-lt"/>
                <a:ea typeface="+mn-ea"/>
                <a:cs typeface="+mn-cs"/>
              </a:rPr>
              <a:t>I could go on and on about this stuff, and I actually have a 60 minute talk on just this data helper pattern that we use. </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56</a:t>
            </a:fld>
            <a:endParaRPr lang="en-US"/>
          </a:p>
        </p:txBody>
      </p:sp>
    </p:spTree>
    <p:extLst>
      <p:ext uri="{BB962C8B-B14F-4D97-AF65-F5344CB8AC3E}">
        <p14:creationId xmlns:p14="http://schemas.microsoft.com/office/powerpoint/2010/main" val="219691950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But for today, the point I’m making is that if you decide to have your UI tests create their own data, </a:t>
            </a:r>
            <a:r>
              <a:rPr lang="en-US" sz="1200" u="sng" kern="1200" dirty="0">
                <a:solidFill>
                  <a:schemeClr val="tx1"/>
                </a:solidFill>
                <a:effectLst/>
                <a:latin typeface="+mn-lt"/>
                <a:ea typeface="+mn-ea"/>
                <a:cs typeface="+mn-cs"/>
              </a:rPr>
              <a:t>do not create that test data by hand</a:t>
            </a:r>
            <a:r>
              <a:rPr lang="en-US" sz="1200" kern="1200" dirty="0">
                <a:solidFill>
                  <a:schemeClr val="tx1"/>
                </a:solidFill>
                <a:effectLst/>
                <a:latin typeface="+mn-lt"/>
                <a:ea typeface="+mn-ea"/>
                <a:cs typeface="+mn-cs"/>
              </a:rPr>
              <a:t>. Doing that is a huge mistake. I don’t care if you create your own data helper library like we did or if you use some other tool, as long as it keeps the tests short and tidy and they only need to specify the values that matter to the test at hand.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57</a:t>
            </a:fld>
            <a:endParaRPr lang="en-US"/>
          </a:p>
        </p:txBody>
      </p:sp>
    </p:spTree>
    <p:extLst>
      <p:ext uri="{BB962C8B-B14F-4D97-AF65-F5344CB8AC3E}">
        <p14:creationId xmlns:p14="http://schemas.microsoft.com/office/powerpoint/2010/main" val="425829901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There’s one other problem that you might run into when creating data in the body of each test, and that’s caching. If the website is caching data, and your tests are making changes to that data behind the scenes, you’re going to need some way to refresh that web cache before accessing the data through the UI.</a:t>
            </a:r>
          </a:p>
          <a:p>
            <a:r>
              <a:rPr lang="en-US" sz="1200" kern="1200" dirty="0">
                <a:solidFill>
                  <a:schemeClr val="tx1"/>
                </a:solidFill>
                <a:effectLst/>
                <a:latin typeface="+mn-lt"/>
                <a:ea typeface="+mn-ea"/>
                <a:cs typeface="+mn-cs"/>
              </a:rPr>
              <a:t>We’ve addressed this by creating an endpoint in our app that will refresh the cache, and we’ve added a “</a:t>
            </a:r>
            <a:r>
              <a:rPr lang="en-US" sz="1200" kern="1200" dirty="0" err="1">
                <a:solidFill>
                  <a:schemeClr val="tx1"/>
                </a:solidFill>
                <a:effectLst/>
                <a:latin typeface="+mn-lt"/>
                <a:ea typeface="+mn-ea"/>
                <a:cs typeface="+mn-cs"/>
              </a:rPr>
              <a:t>refreshCache</a:t>
            </a:r>
            <a:r>
              <a:rPr lang="en-US" sz="1200" kern="1200" dirty="0">
                <a:solidFill>
                  <a:schemeClr val="tx1"/>
                </a:solidFill>
                <a:effectLst/>
                <a:latin typeface="+mn-lt"/>
                <a:ea typeface="+mn-ea"/>
                <a:cs typeface="+mn-cs"/>
              </a:rPr>
              <a:t>” method to our base test class. Any test that creates data of a cached type can call this method to issue an AJAX request to that endpoint to synchronize everything.</a:t>
            </a:r>
          </a:p>
          <a:p>
            <a:pPr lvl="0"/>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58</a:t>
            </a:fld>
            <a:endParaRPr lang="en-US"/>
          </a:p>
        </p:txBody>
      </p:sp>
    </p:spTree>
    <p:extLst>
      <p:ext uri="{BB962C8B-B14F-4D97-AF65-F5344CB8AC3E}">
        <p14:creationId xmlns:p14="http://schemas.microsoft.com/office/powerpoint/2010/main" val="253557139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summarize, using existing data can make individual tests easier to write, as long as the data you want to use already exists in your test database, but it can make tests harder to maintain over time. Staging the data in the first place can be a pain, and it can be really difficult to manage and classify all of those existing entities in a usable way. And if your tests need to </a:t>
            </a:r>
            <a:r>
              <a:rPr lang="en-US" sz="1200" i="1" kern="1200" dirty="0">
                <a:solidFill>
                  <a:schemeClr val="tx1"/>
                </a:solidFill>
                <a:effectLst/>
                <a:latin typeface="+mn-lt"/>
                <a:ea typeface="+mn-ea"/>
                <a:cs typeface="+mn-cs"/>
              </a:rPr>
              <a:t>modify </a:t>
            </a:r>
            <a:r>
              <a:rPr lang="en-US" sz="1200" kern="1200" dirty="0">
                <a:solidFill>
                  <a:schemeClr val="tx1"/>
                </a:solidFill>
                <a:effectLst/>
                <a:latin typeface="+mn-lt"/>
                <a:ea typeface="+mn-ea"/>
                <a:cs typeface="+mn-cs"/>
              </a:rPr>
              <a:t>data then you run the risk that one test changes data that could impact another test.</a:t>
            </a:r>
          </a:p>
          <a:p>
            <a:r>
              <a:rPr lang="en-US" sz="1200" kern="1200" dirty="0">
                <a:solidFill>
                  <a:schemeClr val="tx1"/>
                </a:solidFill>
                <a:effectLst/>
                <a:latin typeface="+mn-lt"/>
                <a:ea typeface="+mn-ea"/>
                <a:cs typeface="+mn-cs"/>
              </a:rPr>
              <a:t>Writing each test to create its own test data is </a:t>
            </a:r>
            <a:r>
              <a:rPr lang="en-US" sz="1200" i="1" kern="1200" dirty="0">
                <a:solidFill>
                  <a:schemeClr val="tx1"/>
                </a:solidFill>
                <a:effectLst/>
                <a:latin typeface="+mn-lt"/>
                <a:ea typeface="+mn-ea"/>
                <a:cs typeface="+mn-cs"/>
              </a:rPr>
              <a:t>usually </a:t>
            </a:r>
            <a:r>
              <a:rPr lang="en-US" sz="1200" kern="1200" dirty="0">
                <a:solidFill>
                  <a:schemeClr val="tx1"/>
                </a:solidFill>
                <a:effectLst/>
                <a:latin typeface="+mn-lt"/>
                <a:ea typeface="+mn-ea"/>
                <a:cs typeface="+mn-cs"/>
              </a:rPr>
              <a:t>the better approach. It makes the tests easier to read and understand and avoids all the headaches of global data, but it can also make tests harder to write if you have a large or complex object graph. Also, every time you run the test suite you’ll end up with a ream of newly created junk data in the database. To mitigate those issues, invest in a library of data creation helpers to simplify the test authoring and invest in some tools or utilities that can easily restore the database to a known clean state on demand.</a:t>
            </a:r>
          </a:p>
          <a:p>
            <a:r>
              <a:rPr lang="en-US" sz="1200" kern="1200" dirty="0">
                <a:solidFill>
                  <a:schemeClr val="tx1"/>
                </a:solidFill>
                <a:effectLst/>
                <a:latin typeface="+mn-lt"/>
                <a:ea typeface="+mn-ea"/>
                <a:cs typeface="+mn-cs"/>
              </a:rPr>
              <a:t>For example, we have a single command line utility that we can execute that will delete our local database, restore it from the most recent snapshot in source control, and then re-apply any migration scripts from the local working copy. That allows us to quickly and easily discard all of that junk data and get back to a clean state.</a:t>
            </a:r>
          </a:p>
          <a:p>
            <a:r>
              <a:rPr lang="en-US" sz="1200" kern="1200" dirty="0">
                <a:solidFill>
                  <a:schemeClr val="tx1"/>
                </a:solidFill>
                <a:effectLst/>
                <a:latin typeface="+mn-lt"/>
                <a:ea typeface="+mn-ea"/>
                <a:cs typeface="+mn-cs"/>
              </a:rPr>
              <a:t>Those helpers and automation scripts aren’t free and may take a little bit of effort, but they are crucial to making this approach succeed over time.</a:t>
            </a:r>
          </a:p>
        </p:txBody>
      </p:sp>
      <p:sp>
        <p:nvSpPr>
          <p:cNvPr id="4" name="Slide Number Placeholder 3"/>
          <p:cNvSpPr>
            <a:spLocks noGrp="1"/>
          </p:cNvSpPr>
          <p:nvPr>
            <p:ph type="sldNum" sz="quarter" idx="10"/>
          </p:nvPr>
        </p:nvSpPr>
        <p:spPr/>
        <p:txBody>
          <a:bodyPr/>
          <a:lstStyle/>
          <a:p>
            <a:fld id="{89029652-62E7-43D6-83B5-097D7B7AA5D8}" type="slidenum">
              <a:rPr lang="en-US" smtClean="0"/>
              <a:t>59</a:t>
            </a:fld>
            <a:endParaRPr lang="en-US"/>
          </a:p>
        </p:txBody>
      </p:sp>
    </p:spTree>
    <p:extLst>
      <p:ext uri="{BB962C8B-B14F-4D97-AF65-F5344CB8AC3E}">
        <p14:creationId xmlns:p14="http://schemas.microsoft.com/office/powerpoint/2010/main" val="4180147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do need to manage expectations here. If you’re hoping to learn the Secret Of The One True Way of UI Testing, you’re going to be disappointed. </a:t>
            </a:r>
          </a:p>
          <a:p>
            <a:r>
              <a:rPr lang="en-US" sz="1200" kern="1200" dirty="0">
                <a:solidFill>
                  <a:schemeClr val="tx1"/>
                </a:solidFill>
                <a:effectLst/>
                <a:latin typeface="+mn-lt"/>
                <a:ea typeface="+mn-ea"/>
                <a:cs typeface="+mn-cs"/>
              </a:rPr>
              <a:t>This whole talk is a case study in trade-offs. Every decision that my team has made over the last 4 years has consequences, and each decision has informed the decisions that follow it. You might see things in this talk and think “there’s no way that could work for us”. That’s cool. I’m not saying that these patterns are the </a:t>
            </a:r>
            <a:r>
              <a:rPr lang="en-US" sz="1200" i="1" kern="1200" dirty="0">
                <a:solidFill>
                  <a:schemeClr val="tx1"/>
                </a:solidFill>
                <a:effectLst/>
                <a:latin typeface="+mn-lt"/>
                <a:ea typeface="+mn-ea"/>
                <a:cs typeface="+mn-cs"/>
              </a:rPr>
              <a:t>only things that will </a:t>
            </a:r>
            <a:r>
              <a:rPr lang="en-US" sz="1200" kern="1200" dirty="0">
                <a:solidFill>
                  <a:schemeClr val="tx1"/>
                </a:solidFill>
                <a:effectLst/>
                <a:latin typeface="+mn-lt"/>
                <a:ea typeface="+mn-ea"/>
                <a:cs typeface="+mn-cs"/>
              </a:rPr>
              <a:t>work. I’m just saying that these are the techniques that we’ve determined work for us, and I’m hoping that even if you can’t do the exact same thing we do, you can at least learn from our mistakes as you set out to discover your own patterns.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9029652-62E7-43D6-83B5-097D7B7AA5D8}" type="slidenum">
              <a:rPr lang="en-US" smtClean="0"/>
              <a:t>6</a:t>
            </a:fld>
            <a:endParaRPr lang="en-US"/>
          </a:p>
        </p:txBody>
      </p:sp>
    </p:spTree>
    <p:extLst>
      <p:ext uri="{BB962C8B-B14F-4D97-AF65-F5344CB8AC3E}">
        <p14:creationId xmlns:p14="http://schemas.microsoft.com/office/powerpoint/2010/main" val="60775893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much as I hate relying on pre-existing data, there’s one thing that I hate even more. And that’s using the side effects of one test as the starting point for another. </a:t>
            </a:r>
          </a:p>
          <a:p>
            <a:r>
              <a:rPr lang="en-US" sz="1200" kern="1200" dirty="0">
                <a:solidFill>
                  <a:schemeClr val="tx1"/>
                </a:solidFill>
                <a:effectLst/>
                <a:latin typeface="+mn-lt"/>
                <a:ea typeface="+mn-ea"/>
                <a:cs typeface="+mn-cs"/>
              </a:rPr>
              <a:t>For instance, say your app lets users create and edit Widgets. It might seem like a really good idea to write the tests like this:</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60</a:t>
            </a:fld>
            <a:endParaRPr lang="en-US"/>
          </a:p>
        </p:txBody>
      </p:sp>
    </p:spTree>
    <p:extLst>
      <p:ext uri="{BB962C8B-B14F-4D97-AF65-F5344CB8AC3E}">
        <p14:creationId xmlns:p14="http://schemas.microsoft.com/office/powerpoint/2010/main" val="382656653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First, write a test that navigates to the New Widget form and submits it, to create a new Widget.</a:t>
            </a:r>
          </a:p>
          <a:p>
            <a:pPr lvl="0"/>
            <a:r>
              <a:rPr lang="en-US" sz="1200" kern="1200" dirty="0">
                <a:solidFill>
                  <a:schemeClr val="tx1"/>
                </a:solidFill>
                <a:effectLst/>
                <a:latin typeface="+mn-lt"/>
                <a:ea typeface="+mn-ea"/>
                <a:cs typeface="+mn-cs"/>
              </a:rPr>
              <a:t>Next, write a test that navigates to the Edit screen for the widget that you just created, and validates that the edit screen works.</a:t>
            </a:r>
          </a:p>
          <a:p>
            <a:pPr lvl="0"/>
            <a:r>
              <a:rPr lang="en-US" sz="1200" kern="1200" dirty="0">
                <a:solidFill>
                  <a:schemeClr val="tx1"/>
                </a:solidFill>
                <a:effectLst/>
                <a:latin typeface="+mn-lt"/>
                <a:ea typeface="+mn-ea"/>
                <a:cs typeface="+mn-cs"/>
              </a:rPr>
              <a:t>Finally, write a 3</a:t>
            </a:r>
            <a:r>
              <a:rPr lang="en-US" sz="1200" kern="1200" baseline="30000" dirty="0">
                <a:solidFill>
                  <a:schemeClr val="tx1"/>
                </a:solidFill>
                <a:effectLst/>
                <a:latin typeface="+mn-lt"/>
                <a:ea typeface="+mn-ea"/>
                <a:cs typeface="+mn-cs"/>
              </a:rPr>
              <a:t>rd</a:t>
            </a:r>
            <a:r>
              <a:rPr lang="en-US" sz="1200" kern="1200" dirty="0">
                <a:solidFill>
                  <a:schemeClr val="tx1"/>
                </a:solidFill>
                <a:effectLst/>
                <a:latin typeface="+mn-lt"/>
                <a:ea typeface="+mn-ea"/>
                <a:cs typeface="+mn-cs"/>
              </a:rPr>
              <a:t> test that deletes that Widget </a:t>
            </a:r>
          </a:p>
          <a:p>
            <a:r>
              <a:rPr lang="en-US" sz="1200" kern="1200" dirty="0">
                <a:solidFill>
                  <a:schemeClr val="tx1"/>
                </a:solidFill>
                <a:effectLst/>
                <a:latin typeface="+mn-lt"/>
                <a:ea typeface="+mn-ea"/>
                <a:cs typeface="+mn-cs"/>
              </a:rPr>
              <a:t>And truthfully, if those were the only 3 tests that you wrote for that feature, it’s a decent and pragmatic approach. This nice, clean little package is self-contained, covers a logical progression within the application, it doesn’t depend on pre-existing data, and it cleans up after itself at the end. </a:t>
            </a:r>
          </a:p>
          <a:p>
            <a:r>
              <a:rPr lang="en-US" sz="1200" kern="1200" dirty="0">
                <a:solidFill>
                  <a:schemeClr val="tx1"/>
                </a:solidFill>
                <a:effectLst/>
                <a:latin typeface="+mn-lt"/>
                <a:ea typeface="+mn-ea"/>
                <a:cs typeface="+mn-cs"/>
              </a:rPr>
              <a:t>The problems creep in when you start adding additional tests and that nice, clean little package gets bloated.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61</a:t>
            </a:fld>
            <a:endParaRPr lang="en-US"/>
          </a:p>
        </p:txBody>
      </p:sp>
    </p:spTree>
    <p:extLst>
      <p:ext uri="{BB962C8B-B14F-4D97-AF65-F5344CB8AC3E}">
        <p14:creationId xmlns:p14="http://schemas.microsoft.com/office/powerpoint/2010/main" val="418128990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Presumably, Widgets have some purpose in the system beyond the CRUD screens, so next you’ll probably want a test that goes to a completely different part of the system and uses that new Widget in some way. Why not just insert that test between the Edit and Delete cases, since it’s still just building on top of what already exists?</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62</a:t>
            </a:fld>
            <a:endParaRPr lang="en-US"/>
          </a:p>
        </p:txBody>
      </p:sp>
    </p:spTree>
    <p:extLst>
      <p:ext uri="{BB962C8B-B14F-4D97-AF65-F5344CB8AC3E}">
        <p14:creationId xmlns:p14="http://schemas.microsoft.com/office/powerpoint/2010/main" val="364853124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then later you add a new property to Widgets called “Widget Type”, and this property has some major impact on the UI. So then you modify the Create test so that it creates a Widget of Type 1. After the test that uses the Type 1 widget you insert a new test that </a:t>
            </a:r>
            <a:r>
              <a:rPr lang="en-US" sz="1200" i="1" kern="1200" dirty="0">
                <a:solidFill>
                  <a:schemeClr val="tx1"/>
                </a:solidFill>
                <a:effectLst/>
                <a:latin typeface="+mn-lt"/>
                <a:ea typeface="+mn-ea"/>
                <a:cs typeface="+mn-cs"/>
              </a:rPr>
              <a:t>modifies </a:t>
            </a:r>
            <a:r>
              <a:rPr lang="en-US" sz="1200" kern="1200" dirty="0">
                <a:solidFill>
                  <a:schemeClr val="tx1"/>
                </a:solidFill>
                <a:effectLst/>
                <a:latin typeface="+mn-lt"/>
                <a:ea typeface="+mn-ea"/>
                <a:cs typeface="+mn-cs"/>
              </a:rPr>
              <a:t>the Widget and changes it to Type 2, and then uses the Type 2 widget in the app. And then you still end with the Delete. </a:t>
            </a:r>
          </a:p>
          <a:p>
            <a:r>
              <a:rPr lang="en-US" sz="1200" kern="1200" dirty="0">
                <a:solidFill>
                  <a:schemeClr val="tx1"/>
                </a:solidFill>
                <a:effectLst/>
                <a:latin typeface="+mn-lt"/>
                <a:ea typeface="+mn-ea"/>
                <a:cs typeface="+mn-cs"/>
              </a:rPr>
              <a:t>In terms of overall test coverage this is pretty good, but it’s no longer a nice, neat little package. And if we keep following this pattern as we add more and more features it very quickly becomes a brittle, hard to maintain ball of mud.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63</a:t>
            </a:fld>
            <a:endParaRPr lang="en-US"/>
          </a:p>
        </p:txBody>
      </p:sp>
    </p:spTree>
    <p:extLst>
      <p:ext uri="{BB962C8B-B14F-4D97-AF65-F5344CB8AC3E}">
        <p14:creationId xmlns:p14="http://schemas.microsoft.com/office/powerpoint/2010/main" val="255055700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Tests written like this are hard to understand because the only way to understand the starting point for one test is to understand the cumulative effect of all the tests that came before it. </a:t>
            </a:r>
          </a:p>
        </p:txBody>
      </p:sp>
      <p:sp>
        <p:nvSpPr>
          <p:cNvPr id="4" name="Slide Number Placeholder 3"/>
          <p:cNvSpPr>
            <a:spLocks noGrp="1"/>
          </p:cNvSpPr>
          <p:nvPr>
            <p:ph type="sldNum" sz="quarter" idx="10"/>
          </p:nvPr>
        </p:nvSpPr>
        <p:spPr/>
        <p:txBody>
          <a:bodyPr/>
          <a:lstStyle/>
          <a:p>
            <a:fld id="{89029652-62E7-43D6-83B5-097D7B7AA5D8}" type="slidenum">
              <a:rPr lang="en-US" smtClean="0"/>
              <a:t>64</a:t>
            </a:fld>
            <a:endParaRPr lang="en-US"/>
          </a:p>
        </p:txBody>
      </p:sp>
    </p:spTree>
    <p:extLst>
      <p:ext uri="{BB962C8B-B14F-4D97-AF65-F5344CB8AC3E}">
        <p14:creationId xmlns:p14="http://schemas.microsoft.com/office/powerpoint/2010/main" val="336989246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any of these tests fails for any reason, every test that runs after it could fail as well. This sort of coupling between tests makes the suite as a whole much harder to maintain.</a:t>
            </a:r>
          </a:p>
        </p:txBody>
      </p:sp>
      <p:sp>
        <p:nvSpPr>
          <p:cNvPr id="4" name="Slide Number Placeholder 3"/>
          <p:cNvSpPr>
            <a:spLocks noGrp="1"/>
          </p:cNvSpPr>
          <p:nvPr>
            <p:ph type="sldNum" sz="quarter" idx="10"/>
          </p:nvPr>
        </p:nvSpPr>
        <p:spPr/>
        <p:txBody>
          <a:bodyPr/>
          <a:lstStyle/>
          <a:p>
            <a:fld id="{89029652-62E7-43D6-83B5-097D7B7AA5D8}" type="slidenum">
              <a:rPr lang="en-US" smtClean="0"/>
              <a:t>65</a:t>
            </a:fld>
            <a:endParaRPr lang="en-US"/>
          </a:p>
        </p:txBody>
      </p:sp>
    </p:spTree>
    <p:extLst>
      <p:ext uri="{BB962C8B-B14F-4D97-AF65-F5344CB8AC3E}">
        <p14:creationId xmlns:p14="http://schemas.microsoft.com/office/powerpoint/2010/main" val="126102587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approach also prevents you from running your tests individually. UI tests are slow and you </a:t>
            </a:r>
            <a:r>
              <a:rPr lang="en-US" sz="1200" i="1" kern="1200" dirty="0">
                <a:solidFill>
                  <a:schemeClr val="tx1"/>
                </a:solidFill>
                <a:effectLst/>
                <a:latin typeface="+mn-lt"/>
                <a:ea typeface="+mn-ea"/>
                <a:cs typeface="+mn-cs"/>
              </a:rPr>
              <a:t>will</a:t>
            </a:r>
            <a:r>
              <a:rPr lang="en-US" sz="1200" kern="1200" dirty="0">
                <a:solidFill>
                  <a:schemeClr val="tx1"/>
                </a:solidFill>
                <a:effectLst/>
                <a:latin typeface="+mn-lt"/>
                <a:ea typeface="+mn-ea"/>
                <a:cs typeface="+mn-cs"/>
              </a:rPr>
              <a:t> find yourself wanting to run a smaller subset of them in order to shorten the feedback cycle. But if you’ve written your tests like this, then your only real option is to run them as a group.</a:t>
            </a:r>
          </a:p>
          <a:p>
            <a:r>
              <a:rPr lang="en-US" sz="1200" kern="1200" dirty="0">
                <a:solidFill>
                  <a:schemeClr val="tx1"/>
                </a:solidFill>
                <a:effectLst/>
                <a:latin typeface="+mn-lt"/>
                <a:ea typeface="+mn-ea"/>
                <a:cs typeface="+mn-cs"/>
              </a:rPr>
              <a:t>My advice is that you should never chain feature level tests together. If you want to do an end-to-end scenario test that covers a multi-page use case, that’s great! But do it as a single, self-contained test, and use it only to validate that end to scenario; you should still go ahead and create individual, self-contained feature tests that cover all the different steps along the way.</a:t>
            </a:r>
          </a:p>
        </p:txBody>
      </p:sp>
      <p:sp>
        <p:nvSpPr>
          <p:cNvPr id="4" name="Slide Number Placeholder 3"/>
          <p:cNvSpPr>
            <a:spLocks noGrp="1"/>
          </p:cNvSpPr>
          <p:nvPr>
            <p:ph type="sldNum" sz="quarter" idx="10"/>
          </p:nvPr>
        </p:nvSpPr>
        <p:spPr/>
        <p:txBody>
          <a:bodyPr/>
          <a:lstStyle/>
          <a:p>
            <a:fld id="{89029652-62E7-43D6-83B5-097D7B7AA5D8}" type="slidenum">
              <a:rPr lang="en-US" smtClean="0"/>
              <a:t>66</a:t>
            </a:fld>
            <a:endParaRPr lang="en-US"/>
          </a:p>
        </p:txBody>
      </p:sp>
    </p:spTree>
    <p:extLst>
      <p:ext uri="{BB962C8B-B14F-4D97-AF65-F5344CB8AC3E}">
        <p14:creationId xmlns:p14="http://schemas.microsoft.com/office/powerpoint/2010/main" val="209630036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last thing I want to share with you is some techniques that we use to make our systems more easily testable through the UI.</a:t>
            </a:r>
          </a:p>
          <a:p>
            <a:r>
              <a:rPr lang="en-US" sz="1200" kern="1200" dirty="0">
                <a:solidFill>
                  <a:schemeClr val="tx1"/>
                </a:solidFill>
                <a:effectLst/>
                <a:latin typeface="+mn-lt"/>
                <a:ea typeface="+mn-ea"/>
                <a:cs typeface="+mn-cs"/>
              </a:rPr>
              <a:t>The first technique is basically a way of </a:t>
            </a:r>
            <a:r>
              <a:rPr lang="en-US" sz="1200" i="1" kern="1200" dirty="0">
                <a:solidFill>
                  <a:schemeClr val="tx1"/>
                </a:solidFill>
                <a:effectLst/>
                <a:latin typeface="+mn-lt"/>
                <a:ea typeface="+mn-ea"/>
                <a:cs typeface="+mn-cs"/>
              </a:rPr>
              <a:t>avoiding </a:t>
            </a:r>
            <a:r>
              <a:rPr lang="en-US" sz="1200" kern="1200" dirty="0">
                <a:solidFill>
                  <a:schemeClr val="tx1"/>
                </a:solidFill>
                <a:effectLst/>
                <a:latin typeface="+mn-lt"/>
                <a:ea typeface="+mn-ea"/>
                <a:cs typeface="+mn-cs"/>
              </a:rPr>
              <a:t>UI tests by designing your code to be unit or integration testable instead, because it’s easier to unit test a view model than UI test through the browser.</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67</a:t>
            </a:fld>
            <a:endParaRPr lang="en-US"/>
          </a:p>
        </p:txBody>
      </p:sp>
    </p:spTree>
    <p:extLst>
      <p:ext uri="{BB962C8B-B14F-4D97-AF65-F5344CB8AC3E}">
        <p14:creationId xmlns:p14="http://schemas.microsoft.com/office/powerpoint/2010/main" val="351190257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common scenario we encounter is a requirement that some piece of information is hidden or visible based upon some other condition. </a:t>
            </a:r>
          </a:p>
          <a:p>
            <a:r>
              <a:rPr lang="en-US" sz="1200" kern="1200" dirty="0">
                <a:solidFill>
                  <a:schemeClr val="tx1"/>
                </a:solidFill>
                <a:effectLst/>
                <a:latin typeface="+mn-lt"/>
                <a:ea typeface="+mn-ea"/>
                <a:cs typeface="+mn-cs"/>
              </a:rPr>
              <a:t>For example, let’s say that if a user has an active license then their license end date should be displayed on their My Account page. If they aren’t licensed then we show some default text otherwise.</a:t>
            </a:r>
          </a:p>
          <a:p>
            <a:r>
              <a:rPr lang="en-US" sz="1200" kern="1200" dirty="0">
                <a:solidFill>
                  <a:schemeClr val="tx1"/>
                </a:solidFill>
                <a:effectLst/>
                <a:latin typeface="+mn-lt"/>
                <a:ea typeface="+mn-ea"/>
                <a:cs typeface="+mn-cs"/>
              </a:rPr>
              <a:t>If this rule is important enough that it justifies a test, the only way to do that is through a UI test, and the UI test would look like this:</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68</a:t>
            </a:fld>
            <a:endParaRPr lang="en-US"/>
          </a:p>
        </p:txBody>
      </p:sp>
    </p:spTree>
    <p:extLst>
      <p:ext uri="{BB962C8B-B14F-4D97-AF65-F5344CB8AC3E}">
        <p14:creationId xmlns:p14="http://schemas.microsoft.com/office/powerpoint/2010/main" val="232002878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First we have to create a new user in the database, save it, spin up the browser, log in as that user, navigate to the My Account page, and then utilize a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to access the HTML element representing the email.</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69</a:t>
            </a:fld>
            <a:endParaRPr lang="en-US"/>
          </a:p>
        </p:txBody>
      </p:sp>
    </p:spTree>
    <p:extLst>
      <p:ext uri="{BB962C8B-B14F-4D97-AF65-F5344CB8AC3E}">
        <p14:creationId xmlns:p14="http://schemas.microsoft.com/office/powerpoint/2010/main" val="28432338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first thing I want to talk about is when you should, and should not, write a UI test. </a:t>
            </a:r>
          </a:p>
          <a:p>
            <a:r>
              <a:rPr lang="en-US" sz="1200" kern="1200" dirty="0">
                <a:solidFill>
                  <a:schemeClr val="tx1"/>
                </a:solidFill>
                <a:effectLst/>
                <a:latin typeface="+mn-lt"/>
                <a:ea typeface="+mn-ea"/>
                <a:cs typeface="+mn-cs"/>
              </a:rPr>
              <a:t>(click to fade in) </a:t>
            </a:r>
          </a:p>
          <a:p>
            <a:r>
              <a:rPr lang="en-US" sz="1200" b="1" kern="1200" dirty="0">
                <a:solidFill>
                  <a:schemeClr val="tx1"/>
                </a:solidFill>
                <a:effectLst/>
                <a:latin typeface="+mn-lt"/>
                <a:ea typeface="+mn-ea"/>
                <a:cs typeface="+mn-cs"/>
              </a:rPr>
              <a:t>The first main point</a:t>
            </a:r>
            <a:r>
              <a:rPr lang="en-US" sz="1200" kern="1200" dirty="0">
                <a:solidFill>
                  <a:schemeClr val="tx1"/>
                </a:solidFill>
                <a:effectLst/>
                <a:latin typeface="+mn-lt"/>
                <a:ea typeface="+mn-ea"/>
                <a:cs typeface="+mn-cs"/>
              </a:rPr>
              <a:t> that I want to share today is that you should write UI tests only when a lower-cost test can’t sufficiently prove that the software is working as needed.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a:t>
            </a:fld>
            <a:endParaRPr lang="en-US"/>
          </a:p>
        </p:txBody>
      </p:sp>
    </p:spTree>
    <p:extLst>
      <p:ext uri="{BB962C8B-B14F-4D97-AF65-F5344CB8AC3E}">
        <p14:creationId xmlns:p14="http://schemas.microsoft.com/office/powerpoint/2010/main" val="13390331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We’ll probably also want to test the negative case, in which the dates do NOT show up if the user is not licensed, which means creating a second copy of this test and having a second UI test repeat the whole process.</a:t>
            </a:r>
          </a:p>
        </p:txBody>
      </p:sp>
      <p:sp>
        <p:nvSpPr>
          <p:cNvPr id="4" name="Slide Number Placeholder 3"/>
          <p:cNvSpPr>
            <a:spLocks noGrp="1"/>
          </p:cNvSpPr>
          <p:nvPr>
            <p:ph type="sldNum" sz="quarter" idx="10"/>
          </p:nvPr>
        </p:nvSpPr>
        <p:spPr/>
        <p:txBody>
          <a:bodyPr/>
          <a:lstStyle/>
          <a:p>
            <a:fld id="{89029652-62E7-43D6-83B5-097D7B7AA5D8}" type="slidenum">
              <a:rPr lang="en-US" smtClean="0"/>
              <a:t>70</a:t>
            </a:fld>
            <a:endParaRPr lang="en-US"/>
          </a:p>
        </p:txBody>
      </p:sp>
    </p:spTree>
    <p:extLst>
      <p:ext uri="{BB962C8B-B14F-4D97-AF65-F5344CB8AC3E}">
        <p14:creationId xmlns:p14="http://schemas.microsoft.com/office/powerpoint/2010/main" val="65955584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Alternatively, we could move that logic into a method on the view model and then test that method directly with a unit test, which is much easier to write and way faster to execute.</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71</a:t>
            </a:fld>
            <a:endParaRPr lang="en-US"/>
          </a:p>
        </p:txBody>
      </p:sp>
    </p:spTree>
    <p:extLst>
      <p:ext uri="{BB962C8B-B14F-4D97-AF65-F5344CB8AC3E}">
        <p14:creationId xmlns:p14="http://schemas.microsoft.com/office/powerpoint/2010/main" val="68381885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Extracting code into unit tests really pays off when you’re testing multiple permutations of something because you can </a:t>
            </a:r>
            <a:r>
              <a:rPr lang="en-US" sz="1200" kern="1200" dirty="0" err="1">
                <a:solidFill>
                  <a:schemeClr val="tx1"/>
                </a:solidFill>
                <a:effectLst/>
                <a:latin typeface="+mn-lt"/>
                <a:ea typeface="+mn-ea"/>
                <a:cs typeface="+mn-cs"/>
              </a:rPr>
              <a:t>parametertize</a:t>
            </a:r>
            <a:r>
              <a:rPr lang="en-US" sz="1200" kern="1200" dirty="0">
                <a:solidFill>
                  <a:schemeClr val="tx1"/>
                </a:solidFill>
                <a:effectLst/>
                <a:latin typeface="+mn-lt"/>
                <a:ea typeface="+mn-ea"/>
                <a:cs typeface="+mn-cs"/>
              </a:rPr>
              <a:t> the test, and now we have a single test that covers both the positive and negative cases and will execute in a fraction of the UI test.</a:t>
            </a:r>
          </a:p>
          <a:p>
            <a:r>
              <a:rPr lang="en-US" sz="1200" kern="1200" dirty="0">
                <a:solidFill>
                  <a:schemeClr val="tx1"/>
                </a:solidFill>
                <a:effectLst/>
                <a:latin typeface="+mn-lt"/>
                <a:ea typeface="+mn-ea"/>
                <a:cs typeface="+mn-cs"/>
              </a:rPr>
              <a:t>You can’t always get away with this. This works best when you’re testing HTML that’s rendered on the server, rather than on the client, and unit tests won’t detect if the string is being output, but then hidden with CSS or removed from the DOM with JavaScript. That’s where your critical thinking comes into play – if the feature in question is on a highly dynamic page with lots of runtime complexity then maybe a UI test makes sense. </a:t>
            </a:r>
          </a:p>
          <a:p>
            <a:r>
              <a:rPr lang="en-US" sz="1200" kern="1200" dirty="0">
                <a:solidFill>
                  <a:schemeClr val="tx1"/>
                </a:solidFill>
                <a:effectLst/>
                <a:latin typeface="+mn-lt"/>
                <a:ea typeface="+mn-ea"/>
                <a:cs typeface="+mn-cs"/>
              </a:rPr>
              <a:t>But if the feature in question is a simple HTML details page then you’re much better off keeping your views simple and stupid and putting formatting logic where it can be unit tested instead.</a:t>
            </a:r>
          </a:p>
        </p:txBody>
      </p:sp>
      <p:sp>
        <p:nvSpPr>
          <p:cNvPr id="4" name="Slide Number Placeholder 3"/>
          <p:cNvSpPr>
            <a:spLocks noGrp="1"/>
          </p:cNvSpPr>
          <p:nvPr>
            <p:ph type="sldNum" sz="quarter" idx="10"/>
          </p:nvPr>
        </p:nvSpPr>
        <p:spPr/>
        <p:txBody>
          <a:bodyPr/>
          <a:lstStyle/>
          <a:p>
            <a:fld id="{89029652-62E7-43D6-83B5-097D7B7AA5D8}" type="slidenum">
              <a:rPr lang="en-US" smtClean="0"/>
              <a:t>72</a:t>
            </a:fld>
            <a:endParaRPr lang="en-US"/>
          </a:p>
        </p:txBody>
      </p:sp>
    </p:spTree>
    <p:extLst>
      <p:ext uri="{BB962C8B-B14F-4D97-AF65-F5344CB8AC3E}">
        <p14:creationId xmlns:p14="http://schemas.microsoft.com/office/powerpoint/2010/main" val="5265880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second technique I want to talk about has to do with how your UI tests interact with the DOM.</a:t>
            </a:r>
          </a:p>
          <a:p>
            <a:r>
              <a:rPr lang="en-US" sz="1200" kern="1200" dirty="0">
                <a:solidFill>
                  <a:schemeClr val="tx1"/>
                </a:solidFill>
                <a:effectLst/>
                <a:latin typeface="+mn-lt"/>
                <a:ea typeface="+mn-ea"/>
                <a:cs typeface="+mn-cs"/>
              </a:rPr>
              <a:t>When we first started writing UI tests, people tried to write the test without making any changes to the UI code. When the HTML was complex, and the test needed to be very specific about what is was referencing, we ended up with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references like this.</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73</a:t>
            </a:fld>
            <a:endParaRPr lang="en-US"/>
          </a:p>
        </p:txBody>
      </p:sp>
    </p:spTree>
    <p:extLst>
      <p:ext uri="{BB962C8B-B14F-4D97-AF65-F5344CB8AC3E}">
        <p14:creationId xmlns:p14="http://schemas.microsoft.com/office/powerpoint/2010/main" val="116143166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is looking for a link inside of a the first span inside of a td that is part of a table row with a specific class.</a:t>
            </a:r>
          </a:p>
          <a:p>
            <a:r>
              <a:rPr lang="en-US" sz="1200" kern="1200" dirty="0">
                <a:solidFill>
                  <a:schemeClr val="tx1"/>
                </a:solidFill>
                <a:effectLst/>
                <a:latin typeface="+mn-lt"/>
                <a:ea typeface="+mn-ea"/>
                <a:cs typeface="+mn-cs"/>
              </a:rPr>
              <a:t>Hopefully you can already see why this would be brittle, because even a tiny change to the HTML structure, such as changing this span to a div, could break the test.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74</a:t>
            </a:fld>
            <a:endParaRPr lang="en-US"/>
          </a:p>
        </p:txBody>
      </p:sp>
    </p:spTree>
    <p:extLst>
      <p:ext uri="{BB962C8B-B14F-4D97-AF65-F5344CB8AC3E}">
        <p14:creationId xmlns:p14="http://schemas.microsoft.com/office/powerpoint/2010/main" val="309723939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a result, we started using UI-test-specific markers which look like this: “selenium-foo-bar” and “data-selenium-</a:t>
            </a:r>
            <a:r>
              <a:rPr lang="en-US" sz="1200" kern="1200" dirty="0" err="1">
                <a:solidFill>
                  <a:schemeClr val="tx1"/>
                </a:solidFill>
                <a:effectLst/>
                <a:latin typeface="+mn-lt"/>
                <a:ea typeface="+mn-ea"/>
                <a:cs typeface="+mn-cs"/>
              </a:rPr>
              <a:t>baz</a:t>
            </a:r>
            <a:r>
              <a:rPr lang="en-US" sz="1200" kern="1200" dirty="0">
                <a:solidFill>
                  <a:schemeClr val="tx1"/>
                </a:solidFill>
                <a:effectLst/>
                <a:latin typeface="+mn-lt"/>
                <a:ea typeface="+mn-ea"/>
                <a:cs typeface="+mn-cs"/>
              </a:rPr>
              <a:t>=’42’”. </a:t>
            </a:r>
          </a:p>
          <a:p>
            <a:r>
              <a:rPr lang="en-US" sz="1200" kern="1200" dirty="0">
                <a:solidFill>
                  <a:schemeClr val="tx1"/>
                </a:solidFill>
                <a:effectLst/>
                <a:latin typeface="+mn-lt"/>
                <a:ea typeface="+mn-ea"/>
                <a:cs typeface="+mn-cs"/>
              </a:rPr>
              <a:t>The “selenium” prefix means that these CSS classes are not to be used for styling, and the data elements are not to be used in any JavaScript (other than script executed by a UI test). Developers are encouraged to add these markers to a page whenever it simplifies a DOM lookup for a test.</a:t>
            </a:r>
          </a:p>
          <a:p>
            <a:r>
              <a:rPr lang="en-US" sz="1200" kern="1200" dirty="0">
                <a:solidFill>
                  <a:schemeClr val="tx1"/>
                </a:solidFill>
                <a:effectLst/>
                <a:latin typeface="+mn-lt"/>
                <a:ea typeface="+mn-ea"/>
                <a:cs typeface="+mn-cs"/>
              </a:rPr>
              <a:t>I’m not saying that we </a:t>
            </a:r>
            <a:r>
              <a:rPr lang="en-US" sz="1200" i="1" kern="1200" dirty="0">
                <a:solidFill>
                  <a:schemeClr val="tx1"/>
                </a:solidFill>
                <a:effectLst/>
                <a:latin typeface="+mn-lt"/>
                <a:ea typeface="+mn-ea"/>
                <a:cs typeface="+mn-cs"/>
              </a:rPr>
              <a:t>never </a:t>
            </a:r>
            <a:r>
              <a:rPr lang="en-US" sz="1200" kern="1200" dirty="0">
                <a:solidFill>
                  <a:schemeClr val="tx1"/>
                </a:solidFill>
                <a:effectLst/>
                <a:latin typeface="+mn-lt"/>
                <a:ea typeface="+mn-ea"/>
                <a:cs typeface="+mn-cs"/>
              </a:rPr>
              <a:t>use normal CSS classes in a test, it just depends on the purpose of the test. If the whole point of the test is to verify that an element with a specific class exists, then obviously you should just test for that class.</a:t>
            </a:r>
          </a:p>
          <a:p>
            <a:r>
              <a:rPr lang="en-US" sz="1200" kern="1200" dirty="0">
                <a:solidFill>
                  <a:schemeClr val="tx1"/>
                </a:solidFill>
                <a:effectLst/>
                <a:latin typeface="+mn-lt"/>
                <a:ea typeface="+mn-ea"/>
                <a:cs typeface="+mn-cs"/>
              </a:rPr>
              <a:t>But if there is no natural CSS class or ID that makes the test easy, then don’t do something fragile like testing a complex dependency chain or searching for a specific piece of text when you could search for one of these markers instead.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75</a:t>
            </a:fld>
            <a:endParaRPr lang="en-US"/>
          </a:p>
        </p:txBody>
      </p:sp>
    </p:spTree>
    <p:extLst>
      <p:ext uri="{BB962C8B-B14F-4D97-AF65-F5344CB8AC3E}">
        <p14:creationId xmlns:p14="http://schemas.microsoft.com/office/powerpoint/2010/main" val="109248321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next technique I want to talk about is test harnesses.</a:t>
            </a:r>
          </a:p>
          <a:p>
            <a:r>
              <a:rPr lang="en-US" sz="1200" kern="1200" dirty="0">
                <a:solidFill>
                  <a:schemeClr val="tx1"/>
                </a:solidFill>
                <a:effectLst/>
                <a:latin typeface="+mn-lt"/>
                <a:ea typeface="+mn-ea"/>
                <a:cs typeface="+mn-cs"/>
              </a:rPr>
              <a:t>Because my system is so dynamic and configurable, it’s not always easy to get to a page or context where a given feature is used. </a:t>
            </a:r>
          </a:p>
          <a:p>
            <a:r>
              <a:rPr lang="en-US" sz="1200" kern="1200" dirty="0">
                <a:solidFill>
                  <a:schemeClr val="tx1"/>
                </a:solidFill>
                <a:effectLst/>
                <a:latin typeface="+mn-lt"/>
                <a:ea typeface="+mn-ea"/>
                <a:cs typeface="+mn-cs"/>
              </a:rPr>
              <a:t>For instance, we support lots of different types of data input fields on our data entry forms, and some of them are pretty complex. But the only way to see it in the browser is to create an application process, add a data entry form to it, add a data field of the necessary type, and then log in and begin that form as a user. That’s a lot of work and the vast majority of it has nothing to do with the test itself, it’s only necessary so that we can navigate to a page where the code we want to test is actually executed.</a:t>
            </a:r>
          </a:p>
          <a:p>
            <a:r>
              <a:rPr lang="en-US" sz="1200" kern="1200" dirty="0">
                <a:solidFill>
                  <a:schemeClr val="tx1"/>
                </a:solidFill>
                <a:effectLst/>
                <a:latin typeface="+mn-lt"/>
                <a:ea typeface="+mn-ea"/>
                <a:cs typeface="+mn-cs"/>
              </a:rPr>
              <a:t>To make this easier, we create test harnesses for all of our UI components.</a:t>
            </a:r>
          </a:p>
          <a:p>
            <a:r>
              <a:rPr lang="en-US" sz="1200" kern="1200" dirty="0">
                <a:solidFill>
                  <a:schemeClr val="tx1"/>
                </a:solidFill>
                <a:effectLst/>
                <a:latin typeface="+mn-lt"/>
                <a:ea typeface="+mn-ea"/>
                <a:cs typeface="+mn-cs"/>
              </a:rPr>
              <a:t>The first thing we do, of course, is to “componentize” our features in the first place. This is a really important design concept irrespective of UI testing and provides lots of other benefits, and it also makes things easier to test.</a:t>
            </a:r>
          </a:p>
          <a:p>
            <a:r>
              <a:rPr lang="en-US" sz="1200" kern="1200" dirty="0">
                <a:solidFill>
                  <a:schemeClr val="tx1"/>
                </a:solidFill>
                <a:effectLst/>
                <a:latin typeface="+mn-lt"/>
                <a:ea typeface="+mn-ea"/>
                <a:cs typeface="+mn-cs"/>
              </a:rPr>
              <a:t>The idea is that whenever you have a nontrivial piece of UI, you should design or package it as a “component” or helper so that it can be more easily re-used. Even if the UI is heavily coupled to the functionality of a single page, and you don’t think you’d ever re-use it on a different page, wrapping that UI into a component makes it easier to reason about and makes it easier to test.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76</a:t>
            </a:fld>
            <a:endParaRPr lang="en-US"/>
          </a:p>
        </p:txBody>
      </p:sp>
    </p:spTree>
    <p:extLst>
      <p:ext uri="{BB962C8B-B14F-4D97-AF65-F5344CB8AC3E}">
        <p14:creationId xmlns:p14="http://schemas.microsoft.com/office/powerpoint/2010/main" val="167286277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It really doesn’t matter what stack you’re using, there’s a way to encapsulate your UI stuff into reusable pieces.</a:t>
            </a:r>
          </a:p>
          <a:p>
            <a:pPr lvl="0"/>
            <a:r>
              <a:rPr lang="en-US" sz="1200" kern="1200" dirty="0">
                <a:solidFill>
                  <a:schemeClr val="tx1"/>
                </a:solidFill>
                <a:effectLst/>
                <a:latin typeface="+mn-lt"/>
                <a:ea typeface="+mn-ea"/>
                <a:cs typeface="+mn-cs"/>
              </a:rPr>
              <a:t>In ASPNET MVC you can wrap an HTML Helper around it (example)</a:t>
            </a:r>
          </a:p>
          <a:p>
            <a:pPr lvl="0"/>
            <a:r>
              <a:rPr lang="en-US" sz="1200" kern="1200" dirty="0">
                <a:solidFill>
                  <a:schemeClr val="tx1"/>
                </a:solidFill>
                <a:effectLst/>
                <a:latin typeface="+mn-lt"/>
                <a:ea typeface="+mn-ea"/>
                <a:cs typeface="+mn-cs"/>
              </a:rPr>
              <a:t>You can turn it into a jQuery plugin</a:t>
            </a:r>
          </a:p>
          <a:p>
            <a:pPr lvl="0"/>
            <a:r>
              <a:rPr lang="en-US" sz="1200" kern="1200" dirty="0">
                <a:solidFill>
                  <a:schemeClr val="tx1"/>
                </a:solidFill>
                <a:effectLst/>
                <a:latin typeface="+mn-lt"/>
                <a:ea typeface="+mn-ea"/>
                <a:cs typeface="+mn-cs"/>
              </a:rPr>
              <a:t>Most front-end frameworks and libraries like React, VUE.js and Knockout support components as a 1</a:t>
            </a:r>
            <a:r>
              <a:rPr lang="en-US" sz="1200" kern="1200" baseline="30000" dirty="0">
                <a:solidFill>
                  <a:schemeClr val="tx1"/>
                </a:solidFill>
                <a:effectLst/>
                <a:latin typeface="+mn-lt"/>
                <a:ea typeface="+mn-ea"/>
                <a:cs typeface="+mn-cs"/>
              </a:rPr>
              <a:t>st</a:t>
            </a:r>
            <a:r>
              <a:rPr lang="en-US" sz="1200" kern="1200" dirty="0">
                <a:solidFill>
                  <a:schemeClr val="tx1"/>
                </a:solidFill>
                <a:effectLst/>
                <a:latin typeface="+mn-lt"/>
                <a:ea typeface="+mn-ea"/>
                <a:cs typeface="+mn-cs"/>
              </a:rPr>
              <a:t> class design concept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77</a:t>
            </a:fld>
            <a:endParaRPr lang="en-US"/>
          </a:p>
        </p:txBody>
      </p:sp>
    </p:spTree>
    <p:extLst>
      <p:ext uri="{BB962C8B-B14F-4D97-AF65-F5344CB8AC3E}">
        <p14:creationId xmlns:p14="http://schemas.microsoft.com/office/powerpoint/2010/main" val="139617447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second thing we do is create a page for every single component that allows that component to be executed in isolation from any other business logic. </a:t>
            </a:r>
          </a:p>
          <a:p>
            <a:r>
              <a:rPr lang="en-US" sz="1200" kern="1200" dirty="0">
                <a:solidFill>
                  <a:schemeClr val="tx1"/>
                </a:solidFill>
                <a:effectLst/>
                <a:latin typeface="+mn-lt"/>
                <a:ea typeface="+mn-ea"/>
                <a:cs typeface="+mn-cs"/>
              </a:rPr>
              <a:t>This is a screenshot of an actual test harness we created recently. We added a 3</a:t>
            </a:r>
            <a:r>
              <a:rPr lang="en-US" sz="1200" kern="1200" baseline="30000" dirty="0">
                <a:solidFill>
                  <a:schemeClr val="tx1"/>
                </a:solidFill>
                <a:effectLst/>
                <a:latin typeface="+mn-lt"/>
                <a:ea typeface="+mn-ea"/>
                <a:cs typeface="+mn-cs"/>
              </a:rPr>
              <a:t>rd</a:t>
            </a:r>
            <a:r>
              <a:rPr lang="en-US" sz="1200" kern="1200" dirty="0">
                <a:solidFill>
                  <a:schemeClr val="tx1"/>
                </a:solidFill>
                <a:effectLst/>
                <a:latin typeface="+mn-lt"/>
                <a:ea typeface="+mn-ea"/>
                <a:cs typeface="+mn-cs"/>
              </a:rPr>
              <a:t> party address verification service to the system and we created component that wraps that 3</a:t>
            </a:r>
            <a:r>
              <a:rPr lang="en-US" sz="1200" kern="1200" baseline="30000" dirty="0">
                <a:solidFill>
                  <a:schemeClr val="tx1"/>
                </a:solidFill>
                <a:effectLst/>
                <a:latin typeface="+mn-lt"/>
                <a:ea typeface="+mn-ea"/>
                <a:cs typeface="+mn-cs"/>
              </a:rPr>
              <a:t>rd</a:t>
            </a:r>
            <a:r>
              <a:rPr lang="en-US" sz="1200" kern="1200" dirty="0">
                <a:solidFill>
                  <a:schemeClr val="tx1"/>
                </a:solidFill>
                <a:effectLst/>
                <a:latin typeface="+mn-lt"/>
                <a:ea typeface="+mn-ea"/>
                <a:cs typeface="+mn-cs"/>
              </a:rPr>
              <a:t> party library and adapts it to our needs. We then created this test harness which contains a section on the left for tinkering with the configuration, and then a section on the right that renders the component using that configuration.</a:t>
            </a:r>
          </a:p>
          <a:p>
            <a:r>
              <a:rPr lang="en-US" sz="1200" kern="1200" dirty="0">
                <a:solidFill>
                  <a:schemeClr val="tx1"/>
                </a:solidFill>
                <a:effectLst/>
                <a:latin typeface="+mn-lt"/>
                <a:ea typeface="+mn-ea"/>
                <a:cs typeface="+mn-cs"/>
              </a:rPr>
              <a:t>This is super helpful for manual testing, but it’s also really easy to automate because we don’t have to deal with any test data, or navigating through any complex set of steps just to get to a page that contains this component. We can navigate directly to the test harness, set the configuration we want to test, and then test it.</a:t>
            </a:r>
          </a:p>
          <a:p>
            <a:r>
              <a:rPr lang="en-US" sz="1200" kern="1200" dirty="0">
                <a:solidFill>
                  <a:schemeClr val="tx1"/>
                </a:solidFill>
                <a:effectLst/>
                <a:latin typeface="+mn-lt"/>
                <a:ea typeface="+mn-ea"/>
                <a:cs typeface="+mn-cs"/>
              </a:rPr>
              <a:t>These test harnesses also serve as technical documentation for developers which has also proven to be quite useful.</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78</a:t>
            </a:fld>
            <a:endParaRPr lang="en-US"/>
          </a:p>
        </p:txBody>
      </p:sp>
    </p:spTree>
    <p:extLst>
      <p:ext uri="{BB962C8B-B14F-4D97-AF65-F5344CB8AC3E}">
        <p14:creationId xmlns:p14="http://schemas.microsoft.com/office/powerpoint/2010/main" val="302240629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Obviously, just like with unit tests, testing a component in isolation doesn’t actually tell us that it will work </a:t>
            </a:r>
            <a:r>
              <a:rPr lang="en-US" sz="1200" i="1" kern="1200" dirty="0">
                <a:solidFill>
                  <a:schemeClr val="tx1"/>
                </a:solidFill>
                <a:effectLst/>
                <a:latin typeface="+mn-lt"/>
                <a:ea typeface="+mn-ea"/>
                <a:cs typeface="+mn-cs"/>
              </a:rPr>
              <a:t>for real</a:t>
            </a:r>
            <a:r>
              <a:rPr lang="en-US" sz="1200" kern="1200" dirty="0">
                <a:solidFill>
                  <a:schemeClr val="tx1"/>
                </a:solidFill>
                <a:effectLst/>
                <a:latin typeface="+mn-lt"/>
                <a:ea typeface="+mn-ea"/>
                <a:cs typeface="+mn-cs"/>
              </a:rPr>
              <a:t>, so our practice is to write at least 1 test that covers the component in some sort of in-app happy path scenario. The purpose of this test isn’t to confirm any specific piece of functionality, but just to make sure that everything is wired up together.</a:t>
            </a:r>
          </a:p>
          <a:p>
            <a:r>
              <a:rPr lang="en-US" sz="1200" kern="1200" dirty="0">
                <a:solidFill>
                  <a:schemeClr val="tx1"/>
                </a:solidFill>
                <a:effectLst/>
                <a:latin typeface="+mn-lt"/>
                <a:ea typeface="+mn-ea"/>
                <a:cs typeface="+mn-cs"/>
              </a:rPr>
              <a:t>Once we have that, all other tests are against the harness.</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79</a:t>
            </a:fld>
            <a:endParaRPr lang="en-US"/>
          </a:p>
        </p:txBody>
      </p:sp>
    </p:spTree>
    <p:extLst>
      <p:ext uri="{BB962C8B-B14F-4D97-AF65-F5344CB8AC3E}">
        <p14:creationId xmlns:p14="http://schemas.microsoft.com/office/powerpoint/2010/main" val="1500357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My team differentiates between these 4 types of tests, and each type of test involves a different trade-off between cost and the confidence that it gives us about the system. </a:t>
            </a:r>
          </a:p>
          <a:p>
            <a:r>
              <a:rPr lang="en-US" sz="1200" kern="1200" dirty="0">
                <a:solidFill>
                  <a:schemeClr val="tx1"/>
                </a:solidFill>
                <a:effectLst/>
                <a:latin typeface="+mn-lt"/>
                <a:ea typeface="+mn-ea"/>
                <a:cs typeface="+mn-cs"/>
              </a:rPr>
              <a:t>Unit tests are generally easy to write and cheap to execute, but they don’t give us a lot of confidence in the overall system. UI tests give us lots of confidence, but they’re hard to write and costly to execute. And there are varying degrees of trade-offs in the middle.</a:t>
            </a:r>
          </a:p>
          <a:p>
            <a:r>
              <a:rPr lang="en-US" sz="1200" kern="1200" dirty="0">
                <a:solidFill>
                  <a:schemeClr val="tx1"/>
                </a:solidFill>
                <a:effectLst/>
                <a:latin typeface="+mn-lt"/>
                <a:ea typeface="+mn-ea"/>
                <a:cs typeface="+mn-cs"/>
              </a:rPr>
              <a:t>Our strategy is to cover as much as we can with the cheaper, low-level tests and then write higher level tests that close specific gaps.</a:t>
            </a:r>
          </a:p>
          <a:p>
            <a:r>
              <a:rPr lang="en-US" sz="1200" kern="1200" dirty="0">
                <a:solidFill>
                  <a:schemeClr val="tx1"/>
                </a:solidFill>
                <a:effectLst/>
                <a:latin typeface="+mn-lt"/>
                <a:ea typeface="+mn-ea"/>
                <a:cs typeface="+mn-cs"/>
              </a:rPr>
              <a:t>What does that mean? Let’s take it level by level.</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8</a:t>
            </a:fld>
            <a:endParaRPr lang="en-US"/>
          </a:p>
        </p:txBody>
      </p:sp>
    </p:spTree>
    <p:extLst>
      <p:ext uri="{BB962C8B-B14F-4D97-AF65-F5344CB8AC3E}">
        <p14:creationId xmlns:p14="http://schemas.microsoft.com/office/powerpoint/2010/main" val="37315898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wrap up, I want to summarize the main things I want you to remember when you leave here.</a:t>
            </a:r>
          </a:p>
          <a:p>
            <a:r>
              <a:rPr lang="en-US" sz="1200" kern="1200" dirty="0">
                <a:solidFill>
                  <a:schemeClr val="tx1"/>
                </a:solidFill>
                <a:effectLst/>
                <a:latin typeface="+mn-lt"/>
                <a:ea typeface="+mn-ea"/>
                <a:cs typeface="+mn-cs"/>
              </a:rPr>
              <a:t>First, you should create a deliberate test strategy for each feature, and you should endeavor to validate business rules and logic with lower-level tests. Write UI tests only to plug specific gaps in the strategy.</a:t>
            </a:r>
          </a:p>
          <a:p>
            <a:r>
              <a:rPr lang="en-US" sz="1200" kern="1200" dirty="0">
                <a:solidFill>
                  <a:schemeClr val="tx1"/>
                </a:solidFill>
                <a:effectLst/>
                <a:latin typeface="+mn-lt"/>
                <a:ea typeface="+mn-ea"/>
                <a:cs typeface="+mn-cs"/>
              </a:rPr>
              <a:t>Make this strategy a first class part of your process. This is something you should be talking about regularly with your team. And if you find yourself testing what feels like “business logic” via the UI, look for ways to refactor the code so that you can unit test that logic instead.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80</a:t>
            </a:fld>
            <a:endParaRPr lang="en-US"/>
          </a:p>
        </p:txBody>
      </p:sp>
    </p:spTree>
    <p:extLst>
      <p:ext uri="{BB962C8B-B14F-4D97-AF65-F5344CB8AC3E}">
        <p14:creationId xmlns:p14="http://schemas.microsoft.com/office/powerpoint/2010/main" val="388249205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Second, test data is a royal pain. If you create your test data up front then tests are easy to write, but maintaining all the pre-built data can be very difficult. If you create data within each test then your tests are harder to write but easier to maintain.</a:t>
            </a:r>
          </a:p>
          <a:p>
            <a:r>
              <a:rPr lang="en-US" sz="1200" kern="1200" dirty="0">
                <a:solidFill>
                  <a:schemeClr val="tx1"/>
                </a:solidFill>
                <a:effectLst/>
                <a:latin typeface="+mn-lt"/>
                <a:ea typeface="+mn-ea"/>
                <a:cs typeface="+mn-cs"/>
              </a:rPr>
              <a:t>My advice is to invest in a set of data creation helpers to make this easier, and automate the task of restoring your database to a known clean state so that you can regularly clear out all of that junk data.</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81</a:t>
            </a:fld>
            <a:endParaRPr lang="en-US"/>
          </a:p>
        </p:txBody>
      </p:sp>
    </p:spTree>
    <p:extLst>
      <p:ext uri="{BB962C8B-B14F-4D97-AF65-F5344CB8AC3E}">
        <p14:creationId xmlns:p14="http://schemas.microsoft.com/office/powerpoint/2010/main" val="331586887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Third, if you find yourself using the same UI components on multiple pages, consider creating a test harness for that component. This will not only make it easier for other programmers to understand that component, but this makes UI testing simpler by isolating the component from the application logic.</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82</a:t>
            </a:fld>
            <a:endParaRPr lang="en-US"/>
          </a:p>
        </p:txBody>
      </p:sp>
    </p:spTree>
    <p:extLst>
      <p:ext uri="{BB962C8B-B14F-4D97-AF65-F5344CB8AC3E}">
        <p14:creationId xmlns:p14="http://schemas.microsoft.com/office/powerpoint/2010/main" val="214080796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that’s it! Here are those 3 takeaways for your screen </a:t>
            </a:r>
            <a:r>
              <a:rPr lang="en-US" sz="1200" kern="1200" dirty="0" err="1">
                <a:solidFill>
                  <a:schemeClr val="tx1"/>
                </a:solidFill>
                <a:effectLst/>
                <a:latin typeface="+mn-lt"/>
                <a:ea typeface="+mn-ea"/>
                <a:cs typeface="+mn-cs"/>
              </a:rPr>
              <a:t>shotting</a:t>
            </a:r>
            <a:r>
              <a:rPr lang="en-US" sz="1200" kern="1200" dirty="0">
                <a:solidFill>
                  <a:schemeClr val="tx1"/>
                </a:solidFill>
                <a:effectLst/>
                <a:latin typeface="+mn-lt"/>
                <a:ea typeface="+mn-ea"/>
                <a:cs typeface="+mn-cs"/>
              </a:rPr>
              <a:t> pleasure, plus the best ways to get ahold of me if you have questions, comments, stock tips, etc.</a:t>
            </a:r>
          </a:p>
          <a:p>
            <a:r>
              <a:rPr lang="en-US" sz="1200" b="1" kern="1200" dirty="0">
                <a:solidFill>
                  <a:schemeClr val="tx1"/>
                </a:solidFill>
                <a:effectLst/>
                <a:latin typeface="+mn-lt"/>
                <a:ea typeface="+mn-ea"/>
                <a:cs typeface="+mn-cs"/>
              </a:rPr>
              <a:t>ALSO: Please remember to provide feedback through the </a:t>
            </a:r>
            <a:r>
              <a:rPr lang="en-US" sz="1200" b="1" kern="1200" dirty="0" err="1">
                <a:solidFill>
                  <a:schemeClr val="tx1"/>
                </a:solidFill>
                <a:effectLst/>
                <a:latin typeface="+mn-lt"/>
                <a:ea typeface="+mn-ea"/>
                <a:cs typeface="+mn-cs"/>
              </a:rPr>
              <a:t>CodeMash</a:t>
            </a:r>
            <a:r>
              <a:rPr lang="en-US" sz="1200" b="1" kern="1200" dirty="0">
                <a:solidFill>
                  <a:schemeClr val="tx1"/>
                </a:solidFill>
                <a:effectLst/>
                <a:latin typeface="+mn-lt"/>
                <a:ea typeface="+mn-ea"/>
                <a:cs typeface="+mn-cs"/>
              </a:rPr>
              <a:t> app about this session.</a:t>
            </a:r>
            <a:r>
              <a:rPr lang="en-US" sz="1200" kern="1200" dirty="0">
                <a:solidFill>
                  <a:schemeClr val="tx1"/>
                </a:solidFill>
                <a:effectLst/>
                <a:latin typeface="+mn-lt"/>
                <a:ea typeface="+mn-ea"/>
                <a:cs typeface="+mn-cs"/>
              </a:rPr>
              <a:t> If you don’t know what to say, I recommend Googling for synonyms of “awesome” and then using them to describe me.</a:t>
            </a:r>
          </a:p>
          <a:p>
            <a:r>
              <a:rPr lang="en-US" sz="1200" kern="1200" dirty="0">
                <a:solidFill>
                  <a:schemeClr val="tx1"/>
                </a:solidFill>
                <a:effectLst/>
                <a:latin typeface="+mn-lt"/>
                <a:ea typeface="+mn-ea"/>
                <a:cs typeface="+mn-cs"/>
              </a:rPr>
              <a:t>Thank you for your time and have a great rest of </a:t>
            </a:r>
            <a:r>
              <a:rPr lang="en-US" sz="1200" kern="1200" dirty="0" err="1">
                <a:solidFill>
                  <a:schemeClr val="tx1"/>
                </a:solidFill>
                <a:effectLst/>
                <a:latin typeface="+mn-lt"/>
                <a:ea typeface="+mn-ea"/>
                <a:cs typeface="+mn-cs"/>
              </a:rPr>
              <a:t>CodeMash</a:t>
            </a:r>
            <a:r>
              <a:rPr lang="en-US" sz="1200" kern="1200">
                <a:solidFill>
                  <a:schemeClr val="tx1"/>
                </a:solidFill>
                <a:effectLst/>
                <a:latin typeface="+mn-lt"/>
                <a:ea typeface="+mn-ea"/>
                <a:cs typeface="+mn-cs"/>
              </a:rPr>
              <a: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83</a:t>
            </a:fld>
            <a:endParaRPr lang="en-US"/>
          </a:p>
        </p:txBody>
      </p:sp>
    </p:spTree>
    <p:extLst>
      <p:ext uri="{BB962C8B-B14F-4D97-AF65-F5344CB8AC3E}">
        <p14:creationId xmlns:p14="http://schemas.microsoft.com/office/powerpoint/2010/main" val="34436729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lowest level test we write are</a:t>
            </a:r>
            <a:r>
              <a:rPr lang="en-US" sz="1200" u="sng" kern="1200" dirty="0">
                <a:solidFill>
                  <a:schemeClr val="tx1"/>
                </a:solidFill>
                <a:effectLst/>
                <a:latin typeface="+mn-lt"/>
                <a:ea typeface="+mn-ea"/>
                <a:cs typeface="+mn-cs"/>
              </a:rPr>
              <a:t> unit tests</a:t>
            </a:r>
            <a:r>
              <a:rPr lang="en-US" sz="1200" kern="1200" dirty="0">
                <a:solidFill>
                  <a:schemeClr val="tx1"/>
                </a:solidFill>
                <a:effectLst/>
                <a:latin typeface="+mn-lt"/>
                <a:ea typeface="+mn-ea"/>
                <a:cs typeface="+mn-cs"/>
              </a:rPr>
              <a:t> that focus on a single, tiny piece of functionality at a time. All dependencies, including the database, are mocked out so that we can completely isolate the code being tested.</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We use these to test computations and calculations, and when we want to use mock objects to do interaction-based testing. </a:t>
            </a:r>
          </a:p>
          <a:p>
            <a:r>
              <a:rPr lang="en-US" sz="1200" kern="1200" dirty="0">
                <a:solidFill>
                  <a:schemeClr val="tx1"/>
                </a:solidFill>
                <a:effectLst/>
                <a:latin typeface="+mn-lt"/>
                <a:ea typeface="+mn-ea"/>
                <a:cs typeface="+mn-cs"/>
              </a:rPr>
              <a:t>Whenever possible, we prefer to exhaustively test our business logic with unit tests.</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9</a:t>
            </a:fld>
            <a:endParaRPr lang="en-US"/>
          </a:p>
        </p:txBody>
      </p:sp>
    </p:spTree>
    <p:extLst>
      <p:ext uri="{BB962C8B-B14F-4D97-AF65-F5344CB8AC3E}">
        <p14:creationId xmlns:p14="http://schemas.microsoft.com/office/powerpoint/2010/main" val="1437040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5AA6396-395E-4ADA-8EE5-F328BC863A04}" type="datetimeFigureOut">
              <a:rPr lang="en-US" smtClean="0"/>
              <a:t>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3964683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5AA6396-395E-4ADA-8EE5-F328BC863A04}" type="datetimeFigureOut">
              <a:rPr lang="en-US" smtClean="0"/>
              <a:t>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118959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5AA6396-395E-4ADA-8EE5-F328BC863A04}" type="datetimeFigureOut">
              <a:rPr lang="en-US" smtClean="0"/>
              <a:t>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1272578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FD7D00"/>
                </a:solidFill>
                <a:latin typeface="Corbel" panose="020B0503020204020204"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sz="3000" baseline="0">
                <a:solidFill>
                  <a:srgbClr val="013947"/>
                </a:solidFill>
                <a:latin typeface="Corbel" panose="020B0503020204020204" pitchFamily="34" charset="0"/>
              </a:defRPr>
            </a:lvl1pPr>
            <a:lvl2pPr>
              <a:defRPr sz="2600" baseline="0">
                <a:solidFill>
                  <a:srgbClr val="013947"/>
                </a:solidFill>
                <a:latin typeface="Corbel" panose="020B0503020204020204" pitchFamily="34" charset="0"/>
              </a:defRPr>
            </a:lvl2pPr>
            <a:lvl3pPr>
              <a:defRPr sz="2400" baseline="0">
                <a:solidFill>
                  <a:srgbClr val="013947"/>
                </a:solidFill>
                <a:latin typeface="Corbel" panose="020B0503020204020204" pitchFamily="34" charset="0"/>
              </a:defRPr>
            </a:lvl3pPr>
            <a:lvl4pPr>
              <a:defRPr baseline="0">
                <a:solidFill>
                  <a:srgbClr val="013947"/>
                </a:solidFill>
                <a:latin typeface="Corbel" panose="020B0503020204020204" pitchFamily="34" charset="0"/>
              </a:defRPr>
            </a:lvl4pPr>
            <a:lvl5pPr>
              <a:defRPr baseline="0">
                <a:solidFill>
                  <a:srgbClr val="013947"/>
                </a:solidFill>
                <a:latin typeface="Corbel" panose="020B0503020204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5AA6396-395E-4ADA-8EE5-F328BC863A04}" type="datetimeFigureOut">
              <a:rPr lang="en-US" smtClean="0"/>
              <a:t>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9603973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AA6396-395E-4ADA-8EE5-F328BC863A04}" type="datetimeFigureOut">
              <a:rPr lang="en-US" smtClean="0"/>
              <a:t>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12970179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5AA6396-395E-4ADA-8EE5-F328BC863A04}" type="datetimeFigureOut">
              <a:rPr lang="en-US" smtClean="0"/>
              <a:t>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4047287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5AA6396-395E-4ADA-8EE5-F328BC863A04}" type="datetimeFigureOut">
              <a:rPr lang="en-US" smtClean="0"/>
              <a:t>1/9/2018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1539406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5AA6396-395E-4ADA-8EE5-F328BC863A04}" type="datetimeFigureOut">
              <a:rPr lang="en-US" smtClean="0"/>
              <a:t>1/9/2018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878612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AA6396-395E-4ADA-8EE5-F328BC863A04}" type="datetimeFigureOut">
              <a:rPr lang="en-US" smtClean="0"/>
              <a:t>1/9/2018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481575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5AA6396-395E-4ADA-8EE5-F328BC863A04}" type="datetimeFigureOut">
              <a:rPr lang="en-US" smtClean="0"/>
              <a:t>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603179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5AA6396-395E-4ADA-8EE5-F328BC863A04}" type="datetimeFigureOut">
              <a:rPr lang="en-US" smtClean="0"/>
              <a:t>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2795418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AA6396-395E-4ADA-8EE5-F328BC863A04}" type="datetimeFigureOut">
              <a:rPr lang="en-US" smtClean="0"/>
              <a:t>1/9/2018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1A49E7-5589-4258-8FEA-6B6C7EDF729A}" type="slidenum">
              <a:rPr lang="en-US" smtClean="0"/>
              <a:t>‹#›</a:t>
            </a:fld>
            <a:endParaRPr lang="en-US"/>
          </a:p>
        </p:txBody>
      </p:sp>
    </p:spTree>
    <p:extLst>
      <p:ext uri="{BB962C8B-B14F-4D97-AF65-F5344CB8AC3E}">
        <p14:creationId xmlns:p14="http://schemas.microsoft.com/office/powerpoint/2010/main" val="2130273826"/>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emf"/><Relationship Id="rId13" Type="http://schemas.openxmlformats.org/officeDocument/2006/relationships/customXml" Target="../ink/ink6.xml"/><Relationship Id="rId18" Type="http://schemas.openxmlformats.org/officeDocument/2006/relationships/image" Target="../media/image8.emf"/><Relationship Id="rId26" Type="http://schemas.openxmlformats.org/officeDocument/2006/relationships/image" Target="../media/image12.emf"/><Relationship Id="rId39" Type="http://schemas.openxmlformats.org/officeDocument/2006/relationships/customXml" Target="../ink/ink19.xml"/><Relationship Id="rId3" Type="http://schemas.openxmlformats.org/officeDocument/2006/relationships/customXml" Target="../ink/ink1.xml"/><Relationship Id="rId21" Type="http://schemas.openxmlformats.org/officeDocument/2006/relationships/customXml" Target="../ink/ink10.xml"/><Relationship Id="rId34" Type="http://schemas.openxmlformats.org/officeDocument/2006/relationships/image" Target="../media/image16.emf"/><Relationship Id="rId42" Type="http://schemas.openxmlformats.org/officeDocument/2006/relationships/image" Target="../media/image20.emf"/><Relationship Id="rId7" Type="http://schemas.openxmlformats.org/officeDocument/2006/relationships/customXml" Target="../ink/ink3.xml"/><Relationship Id="rId12" Type="http://schemas.openxmlformats.org/officeDocument/2006/relationships/image" Target="../media/image5.emf"/><Relationship Id="rId17" Type="http://schemas.openxmlformats.org/officeDocument/2006/relationships/customXml" Target="../ink/ink8.xml"/><Relationship Id="rId25" Type="http://schemas.openxmlformats.org/officeDocument/2006/relationships/customXml" Target="../ink/ink12.xml"/><Relationship Id="rId33" Type="http://schemas.openxmlformats.org/officeDocument/2006/relationships/customXml" Target="../ink/ink16.xml"/><Relationship Id="rId38" Type="http://schemas.openxmlformats.org/officeDocument/2006/relationships/image" Target="../media/image18.emf"/><Relationship Id="rId2" Type="http://schemas.openxmlformats.org/officeDocument/2006/relationships/notesSlide" Target="../notesSlides/notesSlide1.xml"/><Relationship Id="rId16" Type="http://schemas.openxmlformats.org/officeDocument/2006/relationships/image" Target="../media/image7.emf"/><Relationship Id="rId20" Type="http://schemas.openxmlformats.org/officeDocument/2006/relationships/image" Target="../media/image9.emf"/><Relationship Id="rId29" Type="http://schemas.openxmlformats.org/officeDocument/2006/relationships/customXml" Target="../ink/ink14.xml"/><Relationship Id="rId41" Type="http://schemas.openxmlformats.org/officeDocument/2006/relationships/customXml" Target="../ink/ink20.xml"/><Relationship Id="rId1" Type="http://schemas.openxmlformats.org/officeDocument/2006/relationships/slideLayout" Target="../slideLayouts/slideLayout2.xml"/><Relationship Id="rId6" Type="http://schemas.openxmlformats.org/officeDocument/2006/relationships/image" Target="../media/image2.emf"/><Relationship Id="rId11" Type="http://schemas.openxmlformats.org/officeDocument/2006/relationships/customXml" Target="../ink/ink5.xml"/><Relationship Id="rId24" Type="http://schemas.openxmlformats.org/officeDocument/2006/relationships/image" Target="../media/image11.emf"/><Relationship Id="rId32" Type="http://schemas.openxmlformats.org/officeDocument/2006/relationships/image" Target="../media/image15.emf"/><Relationship Id="rId37" Type="http://schemas.openxmlformats.org/officeDocument/2006/relationships/customXml" Target="../ink/ink18.xml"/><Relationship Id="rId40" Type="http://schemas.openxmlformats.org/officeDocument/2006/relationships/image" Target="../media/image19.emf"/><Relationship Id="rId5" Type="http://schemas.openxmlformats.org/officeDocument/2006/relationships/customXml" Target="../ink/ink2.xml"/><Relationship Id="rId15" Type="http://schemas.openxmlformats.org/officeDocument/2006/relationships/customXml" Target="../ink/ink7.xml"/><Relationship Id="rId23" Type="http://schemas.openxmlformats.org/officeDocument/2006/relationships/customXml" Target="../ink/ink11.xml"/><Relationship Id="rId28" Type="http://schemas.openxmlformats.org/officeDocument/2006/relationships/image" Target="../media/image13.emf"/><Relationship Id="rId36" Type="http://schemas.openxmlformats.org/officeDocument/2006/relationships/image" Target="../media/image17.emf"/><Relationship Id="rId10" Type="http://schemas.openxmlformats.org/officeDocument/2006/relationships/image" Target="../media/image4.emf"/><Relationship Id="rId19" Type="http://schemas.openxmlformats.org/officeDocument/2006/relationships/customXml" Target="../ink/ink9.xml"/><Relationship Id="rId31" Type="http://schemas.openxmlformats.org/officeDocument/2006/relationships/customXml" Target="../ink/ink15.xml"/><Relationship Id="rId44" Type="http://schemas.openxmlformats.org/officeDocument/2006/relationships/image" Target="../media/image21.emf"/><Relationship Id="rId4" Type="http://schemas.openxmlformats.org/officeDocument/2006/relationships/image" Target="../media/image1.emf"/><Relationship Id="rId9" Type="http://schemas.openxmlformats.org/officeDocument/2006/relationships/customXml" Target="../ink/ink4.xml"/><Relationship Id="rId14" Type="http://schemas.openxmlformats.org/officeDocument/2006/relationships/image" Target="../media/image6.emf"/><Relationship Id="rId22" Type="http://schemas.openxmlformats.org/officeDocument/2006/relationships/image" Target="../media/image10.emf"/><Relationship Id="rId27" Type="http://schemas.openxmlformats.org/officeDocument/2006/relationships/customXml" Target="../ink/ink13.xml"/><Relationship Id="rId30" Type="http://schemas.openxmlformats.org/officeDocument/2006/relationships/image" Target="../media/image14.emf"/><Relationship Id="rId35" Type="http://schemas.openxmlformats.org/officeDocument/2006/relationships/customXml" Target="../ink/ink17.xml"/><Relationship Id="rId43" Type="http://schemas.openxmlformats.org/officeDocument/2006/relationships/customXml" Target="../ink/ink2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910.emf"/><Relationship Id="rId4" Type="http://schemas.openxmlformats.org/officeDocument/2006/relationships/customXml" Target="../ink/ink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101.emf"/><Relationship Id="rId4" Type="http://schemas.openxmlformats.org/officeDocument/2006/relationships/customXml" Target="../ink/ink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8.xml"/><Relationship Id="rId5" Type="http://schemas.openxmlformats.org/officeDocument/2006/relationships/image" Target="../media/image1110.emf"/><Relationship Id="rId4" Type="http://schemas.openxmlformats.org/officeDocument/2006/relationships/customXml" Target="../ink/ink2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8" Type="http://schemas.openxmlformats.org/officeDocument/2006/relationships/customXml" Target="../ink/ink27.xml"/><Relationship Id="rId13" Type="http://schemas.openxmlformats.org/officeDocument/2006/relationships/image" Target="../media/image96.emf"/><Relationship Id="rId18" Type="http://schemas.openxmlformats.org/officeDocument/2006/relationships/customXml" Target="../ink/ink32.xml"/><Relationship Id="rId3" Type="http://schemas.openxmlformats.org/officeDocument/2006/relationships/image" Target="../media/image6.png"/><Relationship Id="rId21" Type="http://schemas.openxmlformats.org/officeDocument/2006/relationships/image" Target="../media/image100.emf"/><Relationship Id="rId7" Type="http://schemas.openxmlformats.org/officeDocument/2006/relationships/image" Target="../media/image44.emf"/><Relationship Id="rId12" Type="http://schemas.openxmlformats.org/officeDocument/2006/relationships/customXml" Target="../ink/ink29.xml"/><Relationship Id="rId17" Type="http://schemas.openxmlformats.org/officeDocument/2006/relationships/image" Target="../media/image98.emf"/><Relationship Id="rId2" Type="http://schemas.openxmlformats.org/officeDocument/2006/relationships/notesSlide" Target="../notesSlides/notesSlide18.xml"/><Relationship Id="rId16" Type="http://schemas.openxmlformats.org/officeDocument/2006/relationships/customXml" Target="../ink/ink31.xml"/><Relationship Id="rId20" Type="http://schemas.openxmlformats.org/officeDocument/2006/relationships/customXml" Target="../ink/ink33.xml"/><Relationship Id="rId1" Type="http://schemas.openxmlformats.org/officeDocument/2006/relationships/slideLayout" Target="../slideLayouts/slideLayout8.xml"/><Relationship Id="rId6" Type="http://schemas.openxmlformats.org/officeDocument/2006/relationships/customXml" Target="../ink/ink26.xml"/><Relationship Id="rId11" Type="http://schemas.openxmlformats.org/officeDocument/2006/relationships/image" Target="../media/image95.emf"/><Relationship Id="rId5" Type="http://schemas.openxmlformats.org/officeDocument/2006/relationships/image" Target="../media/image2010.emf"/><Relationship Id="rId15" Type="http://schemas.openxmlformats.org/officeDocument/2006/relationships/image" Target="../media/image97.emf"/><Relationship Id="rId23" Type="http://schemas.openxmlformats.org/officeDocument/2006/relationships/image" Target="../media/image102.emf"/><Relationship Id="rId10" Type="http://schemas.openxmlformats.org/officeDocument/2006/relationships/customXml" Target="../ink/ink28.xml"/><Relationship Id="rId19" Type="http://schemas.openxmlformats.org/officeDocument/2006/relationships/image" Target="../media/image99.emf"/><Relationship Id="rId4" Type="http://schemas.openxmlformats.org/officeDocument/2006/relationships/customXml" Target="../ink/ink25.xml"/><Relationship Id="rId9" Type="http://schemas.openxmlformats.org/officeDocument/2006/relationships/image" Target="../media/image45.emf"/><Relationship Id="rId14" Type="http://schemas.openxmlformats.org/officeDocument/2006/relationships/customXml" Target="../ink/ink30.xml"/><Relationship Id="rId22" Type="http://schemas.openxmlformats.org/officeDocument/2006/relationships/customXml" Target="../ink/ink34.xml"/></Relationships>
</file>

<file path=ppt/slides/_rels/slide19.xml.rels><?xml version="1.0" encoding="UTF-8" standalone="yes"?>
<Relationships xmlns="http://schemas.openxmlformats.org/package/2006/relationships"><Relationship Id="rId8" Type="http://schemas.openxmlformats.org/officeDocument/2006/relationships/customXml" Target="../ink/ink37.xml"/><Relationship Id="rId13" Type="http://schemas.openxmlformats.org/officeDocument/2006/relationships/image" Target="../media/image107.emf"/><Relationship Id="rId3" Type="http://schemas.openxmlformats.org/officeDocument/2006/relationships/image" Target="../media/image6.png"/><Relationship Id="rId7" Type="http://schemas.openxmlformats.org/officeDocument/2006/relationships/image" Target="../media/image104.emf"/><Relationship Id="rId12" Type="http://schemas.openxmlformats.org/officeDocument/2006/relationships/customXml" Target="../ink/ink39.xml"/><Relationship Id="rId17" Type="http://schemas.openxmlformats.org/officeDocument/2006/relationships/image" Target="../media/image109.emf"/><Relationship Id="rId2" Type="http://schemas.openxmlformats.org/officeDocument/2006/relationships/notesSlide" Target="../notesSlides/notesSlide19.xml"/><Relationship Id="rId16" Type="http://schemas.openxmlformats.org/officeDocument/2006/relationships/customXml" Target="../ink/ink41.xml"/><Relationship Id="rId1" Type="http://schemas.openxmlformats.org/officeDocument/2006/relationships/slideLayout" Target="../slideLayouts/slideLayout8.xml"/><Relationship Id="rId6" Type="http://schemas.openxmlformats.org/officeDocument/2006/relationships/customXml" Target="../ink/ink36.xml"/><Relationship Id="rId11" Type="http://schemas.openxmlformats.org/officeDocument/2006/relationships/image" Target="../media/image106.emf"/><Relationship Id="rId5" Type="http://schemas.openxmlformats.org/officeDocument/2006/relationships/image" Target="../media/image103.emf"/><Relationship Id="rId15" Type="http://schemas.openxmlformats.org/officeDocument/2006/relationships/image" Target="../media/image108.emf"/><Relationship Id="rId10" Type="http://schemas.openxmlformats.org/officeDocument/2006/relationships/customXml" Target="../ink/ink38.xml"/><Relationship Id="rId4" Type="http://schemas.openxmlformats.org/officeDocument/2006/relationships/customXml" Target="../ink/ink35.xml"/><Relationship Id="rId9" Type="http://schemas.openxmlformats.org/officeDocument/2006/relationships/image" Target="../media/image105.emf"/><Relationship Id="rId14" Type="http://schemas.openxmlformats.org/officeDocument/2006/relationships/customXml" Target="../ink/ink40.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11.emf"/><Relationship Id="rId2" Type="http://schemas.openxmlformats.org/officeDocument/2006/relationships/notesSlide" Target="../notesSlides/notesSlide20.xml"/><Relationship Id="rId1" Type="http://schemas.openxmlformats.org/officeDocument/2006/relationships/slideLayout" Target="../slideLayouts/slideLayout8.xml"/><Relationship Id="rId6" Type="http://schemas.openxmlformats.org/officeDocument/2006/relationships/customXml" Target="../ink/ink43.xml"/><Relationship Id="rId5" Type="http://schemas.openxmlformats.org/officeDocument/2006/relationships/image" Target="../media/image110.emf"/><Relationship Id="rId4" Type="http://schemas.openxmlformats.org/officeDocument/2006/relationships/customXml" Target="../ink/ink42.xml"/></Relationships>
</file>

<file path=ppt/slides/_rels/slide21.xml.rels><?xml version="1.0" encoding="UTF-8" standalone="yes"?>
<Relationships xmlns="http://schemas.openxmlformats.org/package/2006/relationships"><Relationship Id="rId8" Type="http://schemas.openxmlformats.org/officeDocument/2006/relationships/customXml" Target="../ink/ink46.xml"/><Relationship Id="rId13" Type="http://schemas.openxmlformats.org/officeDocument/2006/relationships/image" Target="../media/image116.emf"/><Relationship Id="rId18" Type="http://schemas.openxmlformats.org/officeDocument/2006/relationships/customXml" Target="../ink/ink51.xml"/><Relationship Id="rId26" Type="http://schemas.openxmlformats.org/officeDocument/2006/relationships/customXml" Target="../ink/ink55.xml"/><Relationship Id="rId3" Type="http://schemas.openxmlformats.org/officeDocument/2006/relationships/image" Target="../media/image6.png"/><Relationship Id="rId21" Type="http://schemas.openxmlformats.org/officeDocument/2006/relationships/image" Target="../media/image120.emf"/><Relationship Id="rId7" Type="http://schemas.openxmlformats.org/officeDocument/2006/relationships/image" Target="../media/image113.emf"/><Relationship Id="rId12" Type="http://schemas.openxmlformats.org/officeDocument/2006/relationships/customXml" Target="../ink/ink48.xml"/><Relationship Id="rId17" Type="http://schemas.openxmlformats.org/officeDocument/2006/relationships/image" Target="../media/image118.emf"/><Relationship Id="rId25" Type="http://schemas.openxmlformats.org/officeDocument/2006/relationships/image" Target="../media/image122.emf"/><Relationship Id="rId2" Type="http://schemas.openxmlformats.org/officeDocument/2006/relationships/notesSlide" Target="../notesSlides/notesSlide21.xml"/><Relationship Id="rId16" Type="http://schemas.openxmlformats.org/officeDocument/2006/relationships/customXml" Target="../ink/ink50.xml"/><Relationship Id="rId20" Type="http://schemas.openxmlformats.org/officeDocument/2006/relationships/customXml" Target="../ink/ink52.xml"/><Relationship Id="rId1" Type="http://schemas.openxmlformats.org/officeDocument/2006/relationships/slideLayout" Target="../slideLayouts/slideLayout8.xml"/><Relationship Id="rId6" Type="http://schemas.openxmlformats.org/officeDocument/2006/relationships/customXml" Target="../ink/ink45.xml"/><Relationship Id="rId11" Type="http://schemas.openxmlformats.org/officeDocument/2006/relationships/image" Target="../media/image115.emf"/><Relationship Id="rId24" Type="http://schemas.openxmlformats.org/officeDocument/2006/relationships/customXml" Target="../ink/ink54.xml"/><Relationship Id="rId5" Type="http://schemas.openxmlformats.org/officeDocument/2006/relationships/image" Target="../media/image112.emf"/><Relationship Id="rId15" Type="http://schemas.openxmlformats.org/officeDocument/2006/relationships/image" Target="../media/image117.emf"/><Relationship Id="rId23" Type="http://schemas.openxmlformats.org/officeDocument/2006/relationships/image" Target="../media/image121.emf"/><Relationship Id="rId10" Type="http://schemas.openxmlformats.org/officeDocument/2006/relationships/customXml" Target="../ink/ink47.xml"/><Relationship Id="rId19" Type="http://schemas.openxmlformats.org/officeDocument/2006/relationships/image" Target="../media/image119.emf"/><Relationship Id="rId4" Type="http://schemas.openxmlformats.org/officeDocument/2006/relationships/customXml" Target="../ink/ink44.xml"/><Relationship Id="rId9" Type="http://schemas.openxmlformats.org/officeDocument/2006/relationships/image" Target="../media/image114.emf"/><Relationship Id="rId14" Type="http://schemas.openxmlformats.org/officeDocument/2006/relationships/customXml" Target="../ink/ink49.xml"/><Relationship Id="rId22" Type="http://schemas.openxmlformats.org/officeDocument/2006/relationships/customXml" Target="../ink/ink53.xml"/><Relationship Id="rId27" Type="http://schemas.openxmlformats.org/officeDocument/2006/relationships/image" Target="../media/image123.emf"/></Relationships>
</file>

<file path=ppt/slides/_rels/slide22.xml.rels><?xml version="1.0" encoding="UTF-8" standalone="yes"?>
<Relationships xmlns="http://schemas.openxmlformats.org/package/2006/relationships"><Relationship Id="rId13" Type="http://schemas.openxmlformats.org/officeDocument/2006/relationships/image" Target="../media/image128.emf"/><Relationship Id="rId18" Type="http://schemas.openxmlformats.org/officeDocument/2006/relationships/customXml" Target="../ink/ink63.xml"/><Relationship Id="rId26" Type="http://schemas.openxmlformats.org/officeDocument/2006/relationships/customXml" Target="../ink/ink67.xml"/><Relationship Id="rId39" Type="http://schemas.openxmlformats.org/officeDocument/2006/relationships/image" Target="../media/image141.emf"/><Relationship Id="rId21" Type="http://schemas.openxmlformats.org/officeDocument/2006/relationships/image" Target="../media/image132.emf"/><Relationship Id="rId34" Type="http://schemas.openxmlformats.org/officeDocument/2006/relationships/customXml" Target="../ink/ink71.xml"/><Relationship Id="rId42" Type="http://schemas.openxmlformats.org/officeDocument/2006/relationships/customXml" Target="../ink/ink75.xml"/><Relationship Id="rId47" Type="http://schemas.openxmlformats.org/officeDocument/2006/relationships/image" Target="../media/image145.emf"/><Relationship Id="rId50" Type="http://schemas.openxmlformats.org/officeDocument/2006/relationships/customXml" Target="../ink/ink79.xml"/><Relationship Id="rId55" Type="http://schemas.openxmlformats.org/officeDocument/2006/relationships/image" Target="../media/image149.emf"/><Relationship Id="rId7" Type="http://schemas.openxmlformats.org/officeDocument/2006/relationships/image" Target="../media/image125.emf"/><Relationship Id="rId2" Type="http://schemas.openxmlformats.org/officeDocument/2006/relationships/notesSlide" Target="../notesSlides/notesSlide22.xml"/><Relationship Id="rId16" Type="http://schemas.openxmlformats.org/officeDocument/2006/relationships/customXml" Target="../ink/ink62.xml"/><Relationship Id="rId20" Type="http://schemas.openxmlformats.org/officeDocument/2006/relationships/customXml" Target="../ink/ink64.xml"/><Relationship Id="rId29" Type="http://schemas.openxmlformats.org/officeDocument/2006/relationships/image" Target="../media/image136.emf"/><Relationship Id="rId41" Type="http://schemas.openxmlformats.org/officeDocument/2006/relationships/image" Target="../media/image142.emf"/><Relationship Id="rId54" Type="http://schemas.openxmlformats.org/officeDocument/2006/relationships/customXml" Target="../ink/ink81.xml"/><Relationship Id="rId1" Type="http://schemas.openxmlformats.org/officeDocument/2006/relationships/slideLayout" Target="../slideLayouts/slideLayout8.xml"/><Relationship Id="rId6" Type="http://schemas.openxmlformats.org/officeDocument/2006/relationships/customXml" Target="../ink/ink57.xml"/><Relationship Id="rId11" Type="http://schemas.openxmlformats.org/officeDocument/2006/relationships/image" Target="../media/image127.emf"/><Relationship Id="rId24" Type="http://schemas.openxmlformats.org/officeDocument/2006/relationships/customXml" Target="../ink/ink66.xml"/><Relationship Id="rId32" Type="http://schemas.openxmlformats.org/officeDocument/2006/relationships/customXml" Target="../ink/ink70.xml"/><Relationship Id="rId37" Type="http://schemas.openxmlformats.org/officeDocument/2006/relationships/image" Target="../media/image140.emf"/><Relationship Id="rId40" Type="http://schemas.openxmlformats.org/officeDocument/2006/relationships/customXml" Target="../ink/ink74.xml"/><Relationship Id="rId45" Type="http://schemas.openxmlformats.org/officeDocument/2006/relationships/image" Target="../media/image144.emf"/><Relationship Id="rId53" Type="http://schemas.openxmlformats.org/officeDocument/2006/relationships/image" Target="../media/image148.emf"/><Relationship Id="rId58" Type="http://schemas.openxmlformats.org/officeDocument/2006/relationships/customXml" Target="../ink/ink83.xml"/><Relationship Id="rId5" Type="http://schemas.openxmlformats.org/officeDocument/2006/relationships/image" Target="../media/image124.emf"/><Relationship Id="rId15" Type="http://schemas.openxmlformats.org/officeDocument/2006/relationships/image" Target="../media/image129.emf"/><Relationship Id="rId23" Type="http://schemas.openxmlformats.org/officeDocument/2006/relationships/image" Target="../media/image133.emf"/><Relationship Id="rId28" Type="http://schemas.openxmlformats.org/officeDocument/2006/relationships/customXml" Target="../ink/ink68.xml"/><Relationship Id="rId36" Type="http://schemas.openxmlformats.org/officeDocument/2006/relationships/customXml" Target="../ink/ink72.xml"/><Relationship Id="rId49" Type="http://schemas.openxmlformats.org/officeDocument/2006/relationships/image" Target="../media/image146.emf"/><Relationship Id="rId57" Type="http://schemas.openxmlformats.org/officeDocument/2006/relationships/image" Target="../media/image150.emf"/><Relationship Id="rId61" Type="http://schemas.openxmlformats.org/officeDocument/2006/relationships/image" Target="../media/image152.emf"/><Relationship Id="rId10" Type="http://schemas.openxmlformats.org/officeDocument/2006/relationships/customXml" Target="../ink/ink59.xml"/><Relationship Id="rId19" Type="http://schemas.openxmlformats.org/officeDocument/2006/relationships/image" Target="../media/image131.emf"/><Relationship Id="rId31" Type="http://schemas.openxmlformats.org/officeDocument/2006/relationships/image" Target="../media/image137.emf"/><Relationship Id="rId44" Type="http://schemas.openxmlformats.org/officeDocument/2006/relationships/customXml" Target="../ink/ink76.xml"/><Relationship Id="rId52" Type="http://schemas.openxmlformats.org/officeDocument/2006/relationships/customXml" Target="../ink/ink80.xml"/><Relationship Id="rId60" Type="http://schemas.openxmlformats.org/officeDocument/2006/relationships/customXml" Target="../ink/ink84.xml"/><Relationship Id="rId4" Type="http://schemas.openxmlformats.org/officeDocument/2006/relationships/customXml" Target="../ink/ink56.xml"/><Relationship Id="rId9" Type="http://schemas.openxmlformats.org/officeDocument/2006/relationships/image" Target="../media/image126.emf"/><Relationship Id="rId14" Type="http://schemas.openxmlformats.org/officeDocument/2006/relationships/customXml" Target="../ink/ink61.xml"/><Relationship Id="rId22" Type="http://schemas.openxmlformats.org/officeDocument/2006/relationships/customXml" Target="../ink/ink65.xml"/><Relationship Id="rId27" Type="http://schemas.openxmlformats.org/officeDocument/2006/relationships/image" Target="../media/image135.emf"/><Relationship Id="rId30" Type="http://schemas.openxmlformats.org/officeDocument/2006/relationships/customXml" Target="../ink/ink69.xml"/><Relationship Id="rId35" Type="http://schemas.openxmlformats.org/officeDocument/2006/relationships/image" Target="../media/image139.emf"/><Relationship Id="rId43" Type="http://schemas.openxmlformats.org/officeDocument/2006/relationships/image" Target="../media/image143.emf"/><Relationship Id="rId48" Type="http://schemas.openxmlformats.org/officeDocument/2006/relationships/customXml" Target="../ink/ink78.xml"/><Relationship Id="rId56" Type="http://schemas.openxmlformats.org/officeDocument/2006/relationships/customXml" Target="../ink/ink82.xml"/><Relationship Id="rId8" Type="http://schemas.openxmlformats.org/officeDocument/2006/relationships/customXml" Target="../ink/ink58.xml"/><Relationship Id="rId51" Type="http://schemas.openxmlformats.org/officeDocument/2006/relationships/image" Target="../media/image147.emf"/><Relationship Id="rId3" Type="http://schemas.openxmlformats.org/officeDocument/2006/relationships/image" Target="../media/image6.png"/><Relationship Id="rId12" Type="http://schemas.openxmlformats.org/officeDocument/2006/relationships/customXml" Target="../ink/ink60.xml"/><Relationship Id="rId17" Type="http://schemas.openxmlformats.org/officeDocument/2006/relationships/image" Target="../media/image130.emf"/><Relationship Id="rId25" Type="http://schemas.openxmlformats.org/officeDocument/2006/relationships/image" Target="../media/image134.emf"/><Relationship Id="rId33" Type="http://schemas.openxmlformats.org/officeDocument/2006/relationships/image" Target="../media/image138.emf"/><Relationship Id="rId38" Type="http://schemas.openxmlformats.org/officeDocument/2006/relationships/customXml" Target="../ink/ink73.xml"/><Relationship Id="rId46" Type="http://schemas.openxmlformats.org/officeDocument/2006/relationships/customXml" Target="../ink/ink77.xml"/><Relationship Id="rId59" Type="http://schemas.openxmlformats.org/officeDocument/2006/relationships/image" Target="../media/image151.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3" Type="http://schemas.openxmlformats.org/officeDocument/2006/relationships/customXml" Target="../ink/ink86.xml"/><Relationship Id="rId18" Type="http://schemas.openxmlformats.org/officeDocument/2006/relationships/diagramColors" Target="../diagrams/colors3.xml"/><Relationship Id="rId3" Type="http://schemas.openxmlformats.org/officeDocument/2006/relationships/customXml" Target="../ink/ink85.xml"/><Relationship Id="rId12" Type="http://schemas.openxmlformats.org/officeDocument/2006/relationships/image" Target="../media/image304.emf"/><Relationship Id="rId17" Type="http://schemas.openxmlformats.org/officeDocument/2006/relationships/diagramQuickStyle" Target="../diagrams/quickStyle3.xml"/><Relationship Id="rId2" Type="http://schemas.openxmlformats.org/officeDocument/2006/relationships/notesSlide" Target="../notesSlides/notesSlide24.xml"/><Relationship Id="rId16" Type="http://schemas.openxmlformats.org/officeDocument/2006/relationships/diagramLayout" Target="../diagrams/layout3.xml"/><Relationship Id="rId1" Type="http://schemas.openxmlformats.org/officeDocument/2006/relationships/slideLayout" Target="../slideLayouts/slideLayout8.xml"/><Relationship Id="rId15" Type="http://schemas.openxmlformats.org/officeDocument/2006/relationships/diagramData" Target="../diagrams/data3.xml"/><Relationship Id="rId19" Type="http://schemas.microsoft.com/office/2007/relationships/diagramDrawing" Target="../diagrams/drawing3.xml"/><Relationship Id="rId14" Type="http://schemas.openxmlformats.org/officeDocument/2006/relationships/image" Target="../media/image305.emf"/></Relationships>
</file>

<file path=ppt/slides/_rels/slide25.xml.rels><?xml version="1.0" encoding="UTF-8" standalone="yes"?>
<Relationships xmlns="http://schemas.openxmlformats.org/package/2006/relationships"><Relationship Id="rId13" Type="http://schemas.openxmlformats.org/officeDocument/2006/relationships/customXml" Target="../ink/ink88.xml"/><Relationship Id="rId3" Type="http://schemas.openxmlformats.org/officeDocument/2006/relationships/customXml" Target="../ink/ink87.xml"/><Relationship Id="rId12" Type="http://schemas.openxmlformats.org/officeDocument/2006/relationships/image" Target="../media/image304.emf"/><Relationship Id="rId2" Type="http://schemas.openxmlformats.org/officeDocument/2006/relationships/notesSlide" Target="../notesSlides/notesSlide25.xml"/><Relationship Id="rId1" Type="http://schemas.openxmlformats.org/officeDocument/2006/relationships/slideLayout" Target="../slideLayouts/slideLayout8.xml"/><Relationship Id="rId14" Type="http://schemas.openxmlformats.org/officeDocument/2006/relationships/image" Target="../media/image710.emf"/></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7.xml.rels><?xml version="1.0" encoding="UTF-8" standalone="yes"?>
<Relationships xmlns="http://schemas.openxmlformats.org/package/2006/relationships"><Relationship Id="rId8" Type="http://schemas.openxmlformats.org/officeDocument/2006/relationships/customXml" Target="../ink/ink89.xml"/><Relationship Id="rId13" Type="http://schemas.openxmlformats.org/officeDocument/2006/relationships/image" Target="../media/image24.emf"/><Relationship Id="rId18" Type="http://schemas.openxmlformats.org/officeDocument/2006/relationships/customXml" Target="../ink/ink94.xml"/><Relationship Id="rId26" Type="http://schemas.openxmlformats.org/officeDocument/2006/relationships/customXml" Target="../ink/ink98.xml"/><Relationship Id="rId39" Type="http://schemas.openxmlformats.org/officeDocument/2006/relationships/image" Target="../media/image37.emf"/><Relationship Id="rId3" Type="http://schemas.openxmlformats.org/officeDocument/2006/relationships/diagramData" Target="../diagrams/data5.xml"/><Relationship Id="rId21" Type="http://schemas.openxmlformats.org/officeDocument/2006/relationships/image" Target="../media/image28.emf"/><Relationship Id="rId34" Type="http://schemas.openxmlformats.org/officeDocument/2006/relationships/customXml" Target="../ink/ink102.xml"/><Relationship Id="rId7" Type="http://schemas.microsoft.com/office/2007/relationships/diagramDrawing" Target="../diagrams/drawing5.xml"/><Relationship Id="rId12" Type="http://schemas.openxmlformats.org/officeDocument/2006/relationships/customXml" Target="../ink/ink91.xml"/><Relationship Id="rId17" Type="http://schemas.openxmlformats.org/officeDocument/2006/relationships/image" Target="../media/image26.emf"/><Relationship Id="rId25" Type="http://schemas.openxmlformats.org/officeDocument/2006/relationships/image" Target="../media/image30.emf"/><Relationship Id="rId33" Type="http://schemas.openxmlformats.org/officeDocument/2006/relationships/image" Target="../media/image34.emf"/><Relationship Id="rId38" Type="http://schemas.openxmlformats.org/officeDocument/2006/relationships/customXml" Target="../ink/ink104.xml"/><Relationship Id="rId2" Type="http://schemas.openxmlformats.org/officeDocument/2006/relationships/notesSlide" Target="../notesSlides/notesSlide27.xml"/><Relationship Id="rId16" Type="http://schemas.openxmlformats.org/officeDocument/2006/relationships/customXml" Target="../ink/ink93.xml"/><Relationship Id="rId20" Type="http://schemas.openxmlformats.org/officeDocument/2006/relationships/customXml" Target="../ink/ink95.xml"/><Relationship Id="rId29" Type="http://schemas.openxmlformats.org/officeDocument/2006/relationships/image" Target="../media/image32.emf"/><Relationship Id="rId41" Type="http://schemas.openxmlformats.org/officeDocument/2006/relationships/image" Target="../media/image38.emf"/><Relationship Id="rId1" Type="http://schemas.openxmlformats.org/officeDocument/2006/relationships/slideLayout" Target="../slideLayouts/slideLayout2.xml"/><Relationship Id="rId6" Type="http://schemas.openxmlformats.org/officeDocument/2006/relationships/diagramColors" Target="../diagrams/colors5.xml"/><Relationship Id="rId11" Type="http://schemas.openxmlformats.org/officeDocument/2006/relationships/image" Target="../media/image23.emf"/><Relationship Id="rId24" Type="http://schemas.openxmlformats.org/officeDocument/2006/relationships/customXml" Target="../ink/ink97.xml"/><Relationship Id="rId32" Type="http://schemas.openxmlformats.org/officeDocument/2006/relationships/customXml" Target="../ink/ink101.xml"/><Relationship Id="rId37" Type="http://schemas.openxmlformats.org/officeDocument/2006/relationships/image" Target="../media/image36.emf"/><Relationship Id="rId40" Type="http://schemas.openxmlformats.org/officeDocument/2006/relationships/customXml" Target="../ink/ink105.xml"/><Relationship Id="rId5" Type="http://schemas.openxmlformats.org/officeDocument/2006/relationships/diagramQuickStyle" Target="../diagrams/quickStyle5.xml"/><Relationship Id="rId15" Type="http://schemas.openxmlformats.org/officeDocument/2006/relationships/image" Target="../media/image25.emf"/><Relationship Id="rId23" Type="http://schemas.openxmlformats.org/officeDocument/2006/relationships/image" Target="../media/image29.emf"/><Relationship Id="rId28" Type="http://schemas.openxmlformats.org/officeDocument/2006/relationships/customXml" Target="../ink/ink99.xml"/><Relationship Id="rId36" Type="http://schemas.openxmlformats.org/officeDocument/2006/relationships/customXml" Target="../ink/ink103.xml"/><Relationship Id="rId10" Type="http://schemas.openxmlformats.org/officeDocument/2006/relationships/customXml" Target="../ink/ink90.xml"/><Relationship Id="rId19" Type="http://schemas.openxmlformats.org/officeDocument/2006/relationships/image" Target="../media/image27.emf"/><Relationship Id="rId31" Type="http://schemas.openxmlformats.org/officeDocument/2006/relationships/image" Target="../media/image33.emf"/><Relationship Id="rId4" Type="http://schemas.openxmlformats.org/officeDocument/2006/relationships/diagramLayout" Target="../diagrams/layout5.xml"/><Relationship Id="rId9" Type="http://schemas.openxmlformats.org/officeDocument/2006/relationships/image" Target="../media/image22.emf"/><Relationship Id="rId14" Type="http://schemas.openxmlformats.org/officeDocument/2006/relationships/customXml" Target="../ink/ink92.xml"/><Relationship Id="rId22" Type="http://schemas.openxmlformats.org/officeDocument/2006/relationships/customXml" Target="../ink/ink96.xml"/><Relationship Id="rId27" Type="http://schemas.openxmlformats.org/officeDocument/2006/relationships/image" Target="../media/image31.emf"/><Relationship Id="rId30" Type="http://schemas.openxmlformats.org/officeDocument/2006/relationships/customXml" Target="../ink/ink100.xml"/><Relationship Id="rId35" Type="http://schemas.openxmlformats.org/officeDocument/2006/relationships/image" Target="../media/image35.emf"/></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3" Type="http://schemas.openxmlformats.org/officeDocument/2006/relationships/customXml" Target="../ink/ink110.xml"/><Relationship Id="rId18" Type="http://schemas.openxmlformats.org/officeDocument/2006/relationships/image" Target="../media/image164.emf"/><Relationship Id="rId26" Type="http://schemas.openxmlformats.org/officeDocument/2006/relationships/image" Target="../media/image168.emf"/><Relationship Id="rId39" Type="http://schemas.openxmlformats.org/officeDocument/2006/relationships/customXml" Target="../ink/ink123.xml"/><Relationship Id="rId21" Type="http://schemas.openxmlformats.org/officeDocument/2006/relationships/customXml" Target="../ink/ink114.xml"/><Relationship Id="rId34" Type="http://schemas.openxmlformats.org/officeDocument/2006/relationships/image" Target="../media/image172.emf"/><Relationship Id="rId42" Type="http://schemas.openxmlformats.org/officeDocument/2006/relationships/image" Target="../media/image176.emf"/><Relationship Id="rId47" Type="http://schemas.openxmlformats.org/officeDocument/2006/relationships/customXml" Target="../ink/ink127.xml"/><Relationship Id="rId50" Type="http://schemas.openxmlformats.org/officeDocument/2006/relationships/image" Target="../media/image180.emf"/><Relationship Id="rId55" Type="http://schemas.openxmlformats.org/officeDocument/2006/relationships/customXml" Target="../ink/ink131.xml"/><Relationship Id="rId63" Type="http://schemas.openxmlformats.org/officeDocument/2006/relationships/customXml" Target="../ink/ink135.xml"/><Relationship Id="rId68" Type="http://schemas.openxmlformats.org/officeDocument/2006/relationships/image" Target="../media/image189.emf"/><Relationship Id="rId76" Type="http://schemas.openxmlformats.org/officeDocument/2006/relationships/image" Target="../media/image193.emf"/><Relationship Id="rId7" Type="http://schemas.openxmlformats.org/officeDocument/2006/relationships/customXml" Target="../ink/ink107.xml"/><Relationship Id="rId71" Type="http://schemas.openxmlformats.org/officeDocument/2006/relationships/customXml" Target="../ink/ink139.xml"/><Relationship Id="rId2" Type="http://schemas.openxmlformats.org/officeDocument/2006/relationships/notesSlide" Target="../notesSlides/notesSlide32.xml"/><Relationship Id="rId16" Type="http://schemas.openxmlformats.org/officeDocument/2006/relationships/image" Target="../media/image163.emf"/><Relationship Id="rId29" Type="http://schemas.openxmlformats.org/officeDocument/2006/relationships/customXml" Target="../ink/ink118.xml"/><Relationship Id="rId11" Type="http://schemas.openxmlformats.org/officeDocument/2006/relationships/customXml" Target="../ink/ink109.xml"/><Relationship Id="rId24" Type="http://schemas.openxmlformats.org/officeDocument/2006/relationships/image" Target="../media/image167.emf"/><Relationship Id="rId32" Type="http://schemas.openxmlformats.org/officeDocument/2006/relationships/image" Target="../media/image171.emf"/><Relationship Id="rId37" Type="http://schemas.openxmlformats.org/officeDocument/2006/relationships/customXml" Target="../ink/ink122.xml"/><Relationship Id="rId40" Type="http://schemas.openxmlformats.org/officeDocument/2006/relationships/image" Target="../media/image175.emf"/><Relationship Id="rId45" Type="http://schemas.openxmlformats.org/officeDocument/2006/relationships/customXml" Target="../ink/ink126.xml"/><Relationship Id="rId53" Type="http://schemas.openxmlformats.org/officeDocument/2006/relationships/customXml" Target="../ink/ink130.xml"/><Relationship Id="rId58" Type="http://schemas.openxmlformats.org/officeDocument/2006/relationships/image" Target="../media/image184.emf"/><Relationship Id="rId66" Type="http://schemas.openxmlformats.org/officeDocument/2006/relationships/image" Target="../media/image188.emf"/><Relationship Id="rId74" Type="http://schemas.openxmlformats.org/officeDocument/2006/relationships/image" Target="../media/image192.emf"/><Relationship Id="rId5" Type="http://schemas.openxmlformats.org/officeDocument/2006/relationships/customXml" Target="../ink/ink106.xml"/><Relationship Id="rId15" Type="http://schemas.openxmlformats.org/officeDocument/2006/relationships/customXml" Target="../ink/ink111.xml"/><Relationship Id="rId23" Type="http://schemas.openxmlformats.org/officeDocument/2006/relationships/customXml" Target="../ink/ink115.xml"/><Relationship Id="rId28" Type="http://schemas.openxmlformats.org/officeDocument/2006/relationships/image" Target="../media/image169.emf"/><Relationship Id="rId36" Type="http://schemas.openxmlformats.org/officeDocument/2006/relationships/image" Target="../media/image173.emf"/><Relationship Id="rId49" Type="http://schemas.openxmlformats.org/officeDocument/2006/relationships/customXml" Target="../ink/ink128.xml"/><Relationship Id="rId57" Type="http://schemas.openxmlformats.org/officeDocument/2006/relationships/customXml" Target="../ink/ink132.xml"/><Relationship Id="rId61" Type="http://schemas.openxmlformats.org/officeDocument/2006/relationships/customXml" Target="../ink/ink134.xml"/><Relationship Id="rId10" Type="http://schemas.openxmlformats.org/officeDocument/2006/relationships/image" Target="../media/image160.emf"/><Relationship Id="rId19" Type="http://schemas.openxmlformats.org/officeDocument/2006/relationships/customXml" Target="../ink/ink113.xml"/><Relationship Id="rId31" Type="http://schemas.openxmlformats.org/officeDocument/2006/relationships/customXml" Target="../ink/ink119.xml"/><Relationship Id="rId44" Type="http://schemas.openxmlformats.org/officeDocument/2006/relationships/image" Target="../media/image177.emf"/><Relationship Id="rId52" Type="http://schemas.openxmlformats.org/officeDocument/2006/relationships/image" Target="../media/image181.emf"/><Relationship Id="rId60" Type="http://schemas.openxmlformats.org/officeDocument/2006/relationships/image" Target="../media/image185.emf"/><Relationship Id="rId65" Type="http://schemas.openxmlformats.org/officeDocument/2006/relationships/customXml" Target="../ink/ink136.xml"/><Relationship Id="rId73" Type="http://schemas.openxmlformats.org/officeDocument/2006/relationships/customXml" Target="../ink/ink140.xml"/><Relationship Id="rId78" Type="http://schemas.openxmlformats.org/officeDocument/2006/relationships/image" Target="../media/image194.emf"/><Relationship Id="rId4" Type="http://schemas.openxmlformats.org/officeDocument/2006/relationships/image" Target="../media/image9.png"/><Relationship Id="rId9" Type="http://schemas.openxmlformats.org/officeDocument/2006/relationships/customXml" Target="../ink/ink108.xml"/><Relationship Id="rId14" Type="http://schemas.openxmlformats.org/officeDocument/2006/relationships/image" Target="../media/image162.emf"/><Relationship Id="rId22" Type="http://schemas.openxmlformats.org/officeDocument/2006/relationships/image" Target="../media/image166.emf"/><Relationship Id="rId27" Type="http://schemas.openxmlformats.org/officeDocument/2006/relationships/customXml" Target="../ink/ink117.xml"/><Relationship Id="rId30" Type="http://schemas.openxmlformats.org/officeDocument/2006/relationships/image" Target="../media/image170.emf"/><Relationship Id="rId35" Type="http://schemas.openxmlformats.org/officeDocument/2006/relationships/customXml" Target="../ink/ink121.xml"/><Relationship Id="rId43" Type="http://schemas.openxmlformats.org/officeDocument/2006/relationships/customXml" Target="../ink/ink125.xml"/><Relationship Id="rId48" Type="http://schemas.openxmlformats.org/officeDocument/2006/relationships/image" Target="../media/image179.emf"/><Relationship Id="rId56" Type="http://schemas.openxmlformats.org/officeDocument/2006/relationships/image" Target="../media/image183.emf"/><Relationship Id="rId64" Type="http://schemas.openxmlformats.org/officeDocument/2006/relationships/image" Target="../media/image187.emf"/><Relationship Id="rId69" Type="http://schemas.openxmlformats.org/officeDocument/2006/relationships/customXml" Target="../ink/ink138.xml"/><Relationship Id="rId77" Type="http://schemas.openxmlformats.org/officeDocument/2006/relationships/customXml" Target="../ink/ink142.xml"/><Relationship Id="rId8" Type="http://schemas.openxmlformats.org/officeDocument/2006/relationships/image" Target="../media/image159.emf"/><Relationship Id="rId51" Type="http://schemas.openxmlformats.org/officeDocument/2006/relationships/customXml" Target="../ink/ink129.xml"/><Relationship Id="rId72" Type="http://schemas.openxmlformats.org/officeDocument/2006/relationships/image" Target="../media/image191.emf"/><Relationship Id="rId3" Type="http://schemas.openxmlformats.org/officeDocument/2006/relationships/image" Target="../media/image8.png"/><Relationship Id="rId12" Type="http://schemas.openxmlformats.org/officeDocument/2006/relationships/image" Target="../media/image161.emf"/><Relationship Id="rId17" Type="http://schemas.openxmlformats.org/officeDocument/2006/relationships/customXml" Target="../ink/ink112.xml"/><Relationship Id="rId25" Type="http://schemas.openxmlformats.org/officeDocument/2006/relationships/customXml" Target="../ink/ink116.xml"/><Relationship Id="rId33" Type="http://schemas.openxmlformats.org/officeDocument/2006/relationships/customXml" Target="../ink/ink120.xml"/><Relationship Id="rId38" Type="http://schemas.openxmlformats.org/officeDocument/2006/relationships/image" Target="../media/image174.emf"/><Relationship Id="rId46" Type="http://schemas.openxmlformats.org/officeDocument/2006/relationships/image" Target="../media/image178.emf"/><Relationship Id="rId59" Type="http://schemas.openxmlformats.org/officeDocument/2006/relationships/customXml" Target="../ink/ink133.xml"/><Relationship Id="rId67" Type="http://schemas.openxmlformats.org/officeDocument/2006/relationships/customXml" Target="../ink/ink137.xml"/><Relationship Id="rId20" Type="http://schemas.openxmlformats.org/officeDocument/2006/relationships/image" Target="../media/image165.emf"/><Relationship Id="rId41" Type="http://schemas.openxmlformats.org/officeDocument/2006/relationships/customXml" Target="../ink/ink124.xml"/><Relationship Id="rId54" Type="http://schemas.openxmlformats.org/officeDocument/2006/relationships/image" Target="../media/image182.emf"/><Relationship Id="rId62" Type="http://schemas.openxmlformats.org/officeDocument/2006/relationships/image" Target="../media/image186.emf"/><Relationship Id="rId70" Type="http://schemas.openxmlformats.org/officeDocument/2006/relationships/image" Target="../media/image190.emf"/><Relationship Id="rId75" Type="http://schemas.openxmlformats.org/officeDocument/2006/relationships/customXml" Target="../ink/ink141.xml"/><Relationship Id="rId1" Type="http://schemas.openxmlformats.org/officeDocument/2006/relationships/slideLayout" Target="../slideLayouts/slideLayout2.xml"/><Relationship Id="rId6" Type="http://schemas.openxmlformats.org/officeDocument/2006/relationships/image" Target="../media/image158.emf"/></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openxmlformats.org/officeDocument/2006/relationships/customXml" Target="../ink/ink145.xml"/><Relationship Id="rId13" Type="http://schemas.openxmlformats.org/officeDocument/2006/relationships/image" Target="../media/image961.emf"/><Relationship Id="rId18" Type="http://schemas.openxmlformats.org/officeDocument/2006/relationships/customXml" Target="../ink/ink150.xml"/><Relationship Id="rId3" Type="http://schemas.openxmlformats.org/officeDocument/2006/relationships/image" Target="../media/image12.png"/><Relationship Id="rId7" Type="http://schemas.openxmlformats.org/officeDocument/2006/relationships/image" Target="../media/image441.emf"/><Relationship Id="rId12" Type="http://schemas.openxmlformats.org/officeDocument/2006/relationships/customXml" Target="../ink/ink147.xml"/><Relationship Id="rId17" Type="http://schemas.openxmlformats.org/officeDocument/2006/relationships/image" Target="../media/image981.emf"/><Relationship Id="rId2" Type="http://schemas.openxmlformats.org/officeDocument/2006/relationships/notesSlide" Target="../notesSlides/notesSlide37.xml"/><Relationship Id="rId16" Type="http://schemas.openxmlformats.org/officeDocument/2006/relationships/customXml" Target="../ink/ink149.xml"/><Relationship Id="rId1" Type="http://schemas.openxmlformats.org/officeDocument/2006/relationships/slideLayout" Target="../slideLayouts/slideLayout2.xml"/><Relationship Id="rId6" Type="http://schemas.openxmlformats.org/officeDocument/2006/relationships/customXml" Target="../ink/ink144.xml"/><Relationship Id="rId11" Type="http://schemas.openxmlformats.org/officeDocument/2006/relationships/image" Target="../media/image951.emf"/><Relationship Id="rId5" Type="http://schemas.openxmlformats.org/officeDocument/2006/relationships/image" Target="../media/image201.emf"/><Relationship Id="rId15" Type="http://schemas.openxmlformats.org/officeDocument/2006/relationships/image" Target="../media/image971.emf"/><Relationship Id="rId10" Type="http://schemas.openxmlformats.org/officeDocument/2006/relationships/customXml" Target="../ink/ink146.xml"/><Relationship Id="rId19" Type="http://schemas.openxmlformats.org/officeDocument/2006/relationships/image" Target="../media/image991.emf"/><Relationship Id="rId4" Type="http://schemas.openxmlformats.org/officeDocument/2006/relationships/customXml" Target="../ink/ink143.xml"/><Relationship Id="rId9" Type="http://schemas.openxmlformats.org/officeDocument/2006/relationships/image" Target="../media/image451.emf"/><Relationship Id="rId14" Type="http://schemas.openxmlformats.org/officeDocument/2006/relationships/customXml" Target="../ink/ink148.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customXml" Target="../ink/ink153.xml"/><Relationship Id="rId13" Type="http://schemas.openxmlformats.org/officeDocument/2006/relationships/image" Target="../media/image240.emf"/><Relationship Id="rId18" Type="http://schemas.openxmlformats.org/officeDocument/2006/relationships/customXml" Target="../ink/ink158.xml"/><Relationship Id="rId3" Type="http://schemas.openxmlformats.org/officeDocument/2006/relationships/image" Target="../media/image15.png"/><Relationship Id="rId7" Type="http://schemas.openxmlformats.org/officeDocument/2006/relationships/image" Target="../media/image210.emf"/><Relationship Id="rId12" Type="http://schemas.openxmlformats.org/officeDocument/2006/relationships/customXml" Target="../ink/ink155.xml"/><Relationship Id="rId17" Type="http://schemas.openxmlformats.org/officeDocument/2006/relationships/image" Target="../media/image260.emf"/><Relationship Id="rId2" Type="http://schemas.openxmlformats.org/officeDocument/2006/relationships/notesSlide" Target="../notesSlides/notesSlide40.xml"/><Relationship Id="rId16" Type="http://schemas.openxmlformats.org/officeDocument/2006/relationships/customXml" Target="../ink/ink157.xml"/><Relationship Id="rId1" Type="http://schemas.openxmlformats.org/officeDocument/2006/relationships/slideLayout" Target="../slideLayouts/slideLayout2.xml"/><Relationship Id="rId6" Type="http://schemas.openxmlformats.org/officeDocument/2006/relationships/customXml" Target="../ink/ink152.xml"/><Relationship Id="rId11" Type="http://schemas.openxmlformats.org/officeDocument/2006/relationships/image" Target="../media/image230.emf"/><Relationship Id="rId5" Type="http://schemas.openxmlformats.org/officeDocument/2006/relationships/image" Target="../media/image200.emf"/><Relationship Id="rId15" Type="http://schemas.openxmlformats.org/officeDocument/2006/relationships/image" Target="../media/image250.emf"/><Relationship Id="rId10" Type="http://schemas.openxmlformats.org/officeDocument/2006/relationships/customXml" Target="../ink/ink154.xml"/><Relationship Id="rId19" Type="http://schemas.openxmlformats.org/officeDocument/2006/relationships/image" Target="../media/image270.emf"/><Relationship Id="rId4" Type="http://schemas.openxmlformats.org/officeDocument/2006/relationships/customXml" Target="../ink/ink151.xml"/><Relationship Id="rId9" Type="http://schemas.openxmlformats.org/officeDocument/2006/relationships/image" Target="../media/image220.emf"/><Relationship Id="rId14" Type="http://schemas.openxmlformats.org/officeDocument/2006/relationships/customXml" Target="../ink/ink156.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2.xml.rels><?xml version="1.0" encoding="UTF-8" standalone="yes"?>
<Relationships xmlns="http://schemas.openxmlformats.org/package/2006/relationships"><Relationship Id="rId13" Type="http://schemas.openxmlformats.org/officeDocument/2006/relationships/image" Target="../media/image350.emf"/><Relationship Id="rId18" Type="http://schemas.openxmlformats.org/officeDocument/2006/relationships/customXml" Target="../ink/ink166.xml"/><Relationship Id="rId26" Type="http://schemas.openxmlformats.org/officeDocument/2006/relationships/customXml" Target="../ink/ink170.xml"/><Relationship Id="rId39" Type="http://schemas.openxmlformats.org/officeDocument/2006/relationships/image" Target="../media/image480.emf"/><Relationship Id="rId3" Type="http://schemas.openxmlformats.org/officeDocument/2006/relationships/image" Target="../media/image18.png"/><Relationship Id="rId21" Type="http://schemas.openxmlformats.org/officeDocument/2006/relationships/image" Target="../media/image390.emf"/><Relationship Id="rId34" Type="http://schemas.openxmlformats.org/officeDocument/2006/relationships/customXml" Target="../ink/ink174.xml"/><Relationship Id="rId42" Type="http://schemas.openxmlformats.org/officeDocument/2006/relationships/customXml" Target="../ink/ink178.xml"/><Relationship Id="rId47" Type="http://schemas.openxmlformats.org/officeDocument/2006/relationships/image" Target="../media/image520.emf"/><Relationship Id="rId50" Type="http://schemas.openxmlformats.org/officeDocument/2006/relationships/customXml" Target="../ink/ink182.xml"/><Relationship Id="rId7" Type="http://schemas.openxmlformats.org/officeDocument/2006/relationships/image" Target="../media/image320.emf"/><Relationship Id="rId12" Type="http://schemas.openxmlformats.org/officeDocument/2006/relationships/customXml" Target="../ink/ink163.xml"/><Relationship Id="rId17" Type="http://schemas.openxmlformats.org/officeDocument/2006/relationships/image" Target="../media/image370.emf"/><Relationship Id="rId25" Type="http://schemas.openxmlformats.org/officeDocument/2006/relationships/image" Target="../media/image410.emf"/><Relationship Id="rId33" Type="http://schemas.openxmlformats.org/officeDocument/2006/relationships/image" Target="../media/image450.emf"/><Relationship Id="rId38" Type="http://schemas.openxmlformats.org/officeDocument/2006/relationships/customXml" Target="../ink/ink176.xml"/><Relationship Id="rId46" Type="http://schemas.openxmlformats.org/officeDocument/2006/relationships/customXml" Target="../ink/ink180.xml"/><Relationship Id="rId2" Type="http://schemas.openxmlformats.org/officeDocument/2006/relationships/notesSlide" Target="../notesSlides/notesSlide42.xml"/><Relationship Id="rId16" Type="http://schemas.openxmlformats.org/officeDocument/2006/relationships/customXml" Target="../ink/ink165.xml"/><Relationship Id="rId20" Type="http://schemas.openxmlformats.org/officeDocument/2006/relationships/customXml" Target="../ink/ink167.xml"/><Relationship Id="rId29" Type="http://schemas.openxmlformats.org/officeDocument/2006/relationships/image" Target="../media/image430.emf"/><Relationship Id="rId41" Type="http://schemas.openxmlformats.org/officeDocument/2006/relationships/image" Target="../media/image490.emf"/><Relationship Id="rId1" Type="http://schemas.openxmlformats.org/officeDocument/2006/relationships/slideLayout" Target="../slideLayouts/slideLayout2.xml"/><Relationship Id="rId6" Type="http://schemas.openxmlformats.org/officeDocument/2006/relationships/customXml" Target="../ink/ink160.xml"/><Relationship Id="rId11" Type="http://schemas.openxmlformats.org/officeDocument/2006/relationships/image" Target="../media/image340.emf"/><Relationship Id="rId24" Type="http://schemas.openxmlformats.org/officeDocument/2006/relationships/customXml" Target="../ink/ink169.xml"/><Relationship Id="rId32" Type="http://schemas.openxmlformats.org/officeDocument/2006/relationships/customXml" Target="../ink/ink173.xml"/><Relationship Id="rId37" Type="http://schemas.openxmlformats.org/officeDocument/2006/relationships/image" Target="../media/image470.emf"/><Relationship Id="rId40" Type="http://schemas.openxmlformats.org/officeDocument/2006/relationships/customXml" Target="../ink/ink177.xml"/><Relationship Id="rId45" Type="http://schemas.openxmlformats.org/officeDocument/2006/relationships/image" Target="../media/image510.emf"/><Relationship Id="rId53" Type="http://schemas.openxmlformats.org/officeDocument/2006/relationships/image" Target="../media/image550.emf"/><Relationship Id="rId5" Type="http://schemas.openxmlformats.org/officeDocument/2006/relationships/image" Target="../media/image310.emf"/><Relationship Id="rId15" Type="http://schemas.openxmlformats.org/officeDocument/2006/relationships/image" Target="../media/image360.emf"/><Relationship Id="rId23" Type="http://schemas.openxmlformats.org/officeDocument/2006/relationships/image" Target="../media/image400.emf"/><Relationship Id="rId28" Type="http://schemas.openxmlformats.org/officeDocument/2006/relationships/customXml" Target="../ink/ink171.xml"/><Relationship Id="rId36" Type="http://schemas.openxmlformats.org/officeDocument/2006/relationships/customXml" Target="../ink/ink175.xml"/><Relationship Id="rId49" Type="http://schemas.openxmlformats.org/officeDocument/2006/relationships/image" Target="../media/image530.emf"/><Relationship Id="rId10" Type="http://schemas.openxmlformats.org/officeDocument/2006/relationships/customXml" Target="../ink/ink162.xml"/><Relationship Id="rId19" Type="http://schemas.openxmlformats.org/officeDocument/2006/relationships/image" Target="../media/image380.emf"/><Relationship Id="rId31" Type="http://schemas.openxmlformats.org/officeDocument/2006/relationships/image" Target="../media/image440.emf"/><Relationship Id="rId44" Type="http://schemas.openxmlformats.org/officeDocument/2006/relationships/customXml" Target="../ink/ink179.xml"/><Relationship Id="rId52" Type="http://schemas.openxmlformats.org/officeDocument/2006/relationships/customXml" Target="../ink/ink183.xml"/><Relationship Id="rId4" Type="http://schemas.openxmlformats.org/officeDocument/2006/relationships/customXml" Target="../ink/ink159.xml"/><Relationship Id="rId9" Type="http://schemas.openxmlformats.org/officeDocument/2006/relationships/image" Target="../media/image330.emf"/><Relationship Id="rId14" Type="http://schemas.openxmlformats.org/officeDocument/2006/relationships/customXml" Target="../ink/ink164.xml"/><Relationship Id="rId22" Type="http://schemas.openxmlformats.org/officeDocument/2006/relationships/customXml" Target="../ink/ink168.xml"/><Relationship Id="rId27" Type="http://schemas.openxmlformats.org/officeDocument/2006/relationships/image" Target="../media/image420.emf"/><Relationship Id="rId30" Type="http://schemas.openxmlformats.org/officeDocument/2006/relationships/customXml" Target="../ink/ink172.xml"/><Relationship Id="rId35" Type="http://schemas.openxmlformats.org/officeDocument/2006/relationships/image" Target="../media/image460.emf"/><Relationship Id="rId43" Type="http://schemas.openxmlformats.org/officeDocument/2006/relationships/image" Target="../media/image500.emf"/><Relationship Id="rId48" Type="http://schemas.openxmlformats.org/officeDocument/2006/relationships/customXml" Target="../ink/ink181.xml"/><Relationship Id="rId8" Type="http://schemas.openxmlformats.org/officeDocument/2006/relationships/customXml" Target="../ink/ink161.xml"/><Relationship Id="rId51" Type="http://schemas.openxmlformats.org/officeDocument/2006/relationships/image" Target="../media/image540.emf"/></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205.emf"/><Relationship Id="rId4" Type="http://schemas.openxmlformats.org/officeDocument/2006/relationships/customXml" Target="../ink/ink18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8" Type="http://schemas.openxmlformats.org/officeDocument/2006/relationships/image" Target="../media/image155.emf"/><Relationship Id="rId13" Type="http://schemas.openxmlformats.org/officeDocument/2006/relationships/customXml" Target="../ink/ink190.xml"/><Relationship Id="rId3" Type="http://schemas.openxmlformats.org/officeDocument/2006/relationships/customXml" Target="../ink/ink185.xml"/><Relationship Id="rId7" Type="http://schemas.openxmlformats.org/officeDocument/2006/relationships/customXml" Target="../ink/ink187.xml"/><Relationship Id="rId12" Type="http://schemas.openxmlformats.org/officeDocument/2006/relationships/image" Target="../media/image157.emf"/><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image" Target="../media/image154.emf"/><Relationship Id="rId11" Type="http://schemas.openxmlformats.org/officeDocument/2006/relationships/customXml" Target="../ink/ink189.xml"/><Relationship Id="rId5" Type="http://schemas.openxmlformats.org/officeDocument/2006/relationships/customXml" Target="../ink/ink186.xml"/><Relationship Id="rId10" Type="http://schemas.openxmlformats.org/officeDocument/2006/relationships/image" Target="../media/image156.emf"/><Relationship Id="rId4" Type="http://schemas.openxmlformats.org/officeDocument/2006/relationships/image" Target="../media/image153.emf"/><Relationship Id="rId9" Type="http://schemas.openxmlformats.org/officeDocument/2006/relationships/customXml" Target="../ink/ink188.xml"/><Relationship Id="rId14" Type="http://schemas.openxmlformats.org/officeDocument/2006/relationships/image" Target="../media/image195.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3" Type="http://schemas.openxmlformats.org/officeDocument/2006/relationships/image" Target="../media/image202.emf"/><Relationship Id="rId18" Type="http://schemas.openxmlformats.org/officeDocument/2006/relationships/customXml" Target="../ink/ink198.xml"/><Relationship Id="rId26" Type="http://schemas.openxmlformats.org/officeDocument/2006/relationships/customXml" Target="../ink/ink202.xml"/><Relationship Id="rId39" Type="http://schemas.openxmlformats.org/officeDocument/2006/relationships/image" Target="../media/image217.emf"/><Relationship Id="rId3" Type="http://schemas.openxmlformats.org/officeDocument/2006/relationships/image" Target="../media/image22.png"/><Relationship Id="rId21" Type="http://schemas.openxmlformats.org/officeDocument/2006/relationships/image" Target="../media/image207.emf"/><Relationship Id="rId34" Type="http://schemas.openxmlformats.org/officeDocument/2006/relationships/customXml" Target="../ink/ink206.xml"/><Relationship Id="rId42" Type="http://schemas.openxmlformats.org/officeDocument/2006/relationships/customXml" Target="../ink/ink210.xml"/><Relationship Id="rId47" Type="http://schemas.openxmlformats.org/officeDocument/2006/relationships/image" Target="../media/image222.emf"/><Relationship Id="rId50" Type="http://schemas.openxmlformats.org/officeDocument/2006/relationships/customXml" Target="../ink/ink214.xml"/><Relationship Id="rId7" Type="http://schemas.openxmlformats.org/officeDocument/2006/relationships/image" Target="../media/image197.emf"/><Relationship Id="rId12" Type="http://schemas.openxmlformats.org/officeDocument/2006/relationships/customXml" Target="../ink/ink195.xml"/><Relationship Id="rId17" Type="http://schemas.openxmlformats.org/officeDocument/2006/relationships/image" Target="../media/image204.emf"/><Relationship Id="rId25" Type="http://schemas.openxmlformats.org/officeDocument/2006/relationships/image" Target="../media/image209.emf"/><Relationship Id="rId33" Type="http://schemas.openxmlformats.org/officeDocument/2006/relationships/image" Target="../media/image214.emf"/><Relationship Id="rId38" Type="http://schemas.openxmlformats.org/officeDocument/2006/relationships/customXml" Target="../ink/ink208.xml"/><Relationship Id="rId46" Type="http://schemas.openxmlformats.org/officeDocument/2006/relationships/customXml" Target="../ink/ink212.xml"/><Relationship Id="rId2" Type="http://schemas.openxmlformats.org/officeDocument/2006/relationships/notesSlide" Target="../notesSlides/notesSlide53.xml"/><Relationship Id="rId16" Type="http://schemas.openxmlformats.org/officeDocument/2006/relationships/customXml" Target="../ink/ink197.xml"/><Relationship Id="rId20" Type="http://schemas.openxmlformats.org/officeDocument/2006/relationships/customXml" Target="../ink/ink199.xml"/><Relationship Id="rId29" Type="http://schemas.openxmlformats.org/officeDocument/2006/relationships/image" Target="../media/image212.emf"/><Relationship Id="rId41" Type="http://schemas.openxmlformats.org/officeDocument/2006/relationships/image" Target="../media/image218.emf"/><Relationship Id="rId1" Type="http://schemas.openxmlformats.org/officeDocument/2006/relationships/slideLayout" Target="../slideLayouts/slideLayout2.xml"/><Relationship Id="rId6" Type="http://schemas.openxmlformats.org/officeDocument/2006/relationships/customXml" Target="../ink/ink192.xml"/><Relationship Id="rId11" Type="http://schemas.openxmlformats.org/officeDocument/2006/relationships/image" Target="../media/image199.emf"/><Relationship Id="rId24" Type="http://schemas.openxmlformats.org/officeDocument/2006/relationships/customXml" Target="../ink/ink201.xml"/><Relationship Id="rId32" Type="http://schemas.openxmlformats.org/officeDocument/2006/relationships/customXml" Target="../ink/ink205.xml"/><Relationship Id="rId37" Type="http://schemas.openxmlformats.org/officeDocument/2006/relationships/image" Target="../media/image216.emf"/><Relationship Id="rId40" Type="http://schemas.openxmlformats.org/officeDocument/2006/relationships/customXml" Target="../ink/ink209.xml"/><Relationship Id="rId45" Type="http://schemas.openxmlformats.org/officeDocument/2006/relationships/image" Target="../media/image221.emf"/><Relationship Id="rId5" Type="http://schemas.openxmlformats.org/officeDocument/2006/relationships/image" Target="../media/image196.emf"/><Relationship Id="rId15" Type="http://schemas.openxmlformats.org/officeDocument/2006/relationships/image" Target="../media/image203.emf"/><Relationship Id="rId23" Type="http://schemas.openxmlformats.org/officeDocument/2006/relationships/image" Target="../media/image208.emf"/><Relationship Id="rId28" Type="http://schemas.openxmlformats.org/officeDocument/2006/relationships/customXml" Target="../ink/ink203.xml"/><Relationship Id="rId36" Type="http://schemas.openxmlformats.org/officeDocument/2006/relationships/customXml" Target="../ink/ink207.xml"/><Relationship Id="rId49" Type="http://schemas.openxmlformats.org/officeDocument/2006/relationships/image" Target="../media/image223.emf"/><Relationship Id="rId10" Type="http://schemas.openxmlformats.org/officeDocument/2006/relationships/customXml" Target="../ink/ink194.xml"/><Relationship Id="rId19" Type="http://schemas.openxmlformats.org/officeDocument/2006/relationships/image" Target="../media/image206.emf"/><Relationship Id="rId31" Type="http://schemas.openxmlformats.org/officeDocument/2006/relationships/image" Target="../media/image213.emf"/><Relationship Id="rId44" Type="http://schemas.openxmlformats.org/officeDocument/2006/relationships/customXml" Target="../ink/ink211.xml"/><Relationship Id="rId4" Type="http://schemas.openxmlformats.org/officeDocument/2006/relationships/customXml" Target="../ink/ink191.xml"/><Relationship Id="rId9" Type="http://schemas.openxmlformats.org/officeDocument/2006/relationships/image" Target="../media/image198.emf"/><Relationship Id="rId14" Type="http://schemas.openxmlformats.org/officeDocument/2006/relationships/customXml" Target="../ink/ink196.xml"/><Relationship Id="rId22" Type="http://schemas.openxmlformats.org/officeDocument/2006/relationships/customXml" Target="../ink/ink200.xml"/><Relationship Id="rId27" Type="http://schemas.openxmlformats.org/officeDocument/2006/relationships/image" Target="../media/image211.emf"/><Relationship Id="rId30" Type="http://schemas.openxmlformats.org/officeDocument/2006/relationships/customXml" Target="../ink/ink204.xml"/><Relationship Id="rId35" Type="http://schemas.openxmlformats.org/officeDocument/2006/relationships/image" Target="../media/image215.emf"/><Relationship Id="rId43" Type="http://schemas.openxmlformats.org/officeDocument/2006/relationships/image" Target="../media/image219.emf"/><Relationship Id="rId48" Type="http://schemas.openxmlformats.org/officeDocument/2006/relationships/customXml" Target="../ink/ink213.xml"/><Relationship Id="rId8" Type="http://schemas.openxmlformats.org/officeDocument/2006/relationships/customXml" Target="../ink/ink193.xml"/><Relationship Id="rId51" Type="http://schemas.openxmlformats.org/officeDocument/2006/relationships/image" Target="../media/image224.emf"/></Relationships>
</file>

<file path=ppt/slides/_rels/slide54.xml.rels><?xml version="1.0" encoding="UTF-8" standalone="yes"?>
<Relationships xmlns="http://schemas.openxmlformats.org/package/2006/relationships"><Relationship Id="rId8" Type="http://schemas.openxmlformats.org/officeDocument/2006/relationships/customXml" Target="../ink/ink217.xml"/><Relationship Id="rId13" Type="http://schemas.openxmlformats.org/officeDocument/2006/relationships/image" Target="../media/image2060.emf"/><Relationship Id="rId18" Type="http://schemas.openxmlformats.org/officeDocument/2006/relationships/customXml" Target="../ink/ink222.xml"/><Relationship Id="rId26" Type="http://schemas.openxmlformats.org/officeDocument/2006/relationships/customXml" Target="../ink/ink226.xml"/><Relationship Id="rId39" Type="http://schemas.openxmlformats.org/officeDocument/2006/relationships/image" Target="../media/image2210.emf"/><Relationship Id="rId3" Type="http://schemas.openxmlformats.org/officeDocument/2006/relationships/image" Target="../media/image22.png"/><Relationship Id="rId21" Type="http://schemas.openxmlformats.org/officeDocument/2006/relationships/image" Target="../media/image2110.emf"/><Relationship Id="rId34" Type="http://schemas.openxmlformats.org/officeDocument/2006/relationships/customXml" Target="../ink/ink230.xml"/><Relationship Id="rId42" Type="http://schemas.openxmlformats.org/officeDocument/2006/relationships/customXml" Target="../ink/ink234.xml"/><Relationship Id="rId7" Type="http://schemas.openxmlformats.org/officeDocument/2006/relationships/image" Target="../media/image2020.emf"/><Relationship Id="rId12" Type="http://schemas.openxmlformats.org/officeDocument/2006/relationships/customXml" Target="../ink/ink219.xml"/><Relationship Id="rId17" Type="http://schemas.openxmlformats.org/officeDocument/2006/relationships/image" Target="../media/image2080.emf"/><Relationship Id="rId25" Type="http://schemas.openxmlformats.org/officeDocument/2006/relationships/image" Target="../media/image2130.emf"/><Relationship Id="rId33" Type="http://schemas.openxmlformats.org/officeDocument/2006/relationships/image" Target="../media/image2170.emf"/><Relationship Id="rId38" Type="http://schemas.openxmlformats.org/officeDocument/2006/relationships/customXml" Target="../ink/ink232.xml"/><Relationship Id="rId2" Type="http://schemas.openxmlformats.org/officeDocument/2006/relationships/notesSlide" Target="../notesSlides/notesSlide54.xml"/><Relationship Id="rId16" Type="http://schemas.openxmlformats.org/officeDocument/2006/relationships/customXml" Target="../ink/ink221.xml"/><Relationship Id="rId20" Type="http://schemas.openxmlformats.org/officeDocument/2006/relationships/customXml" Target="../ink/ink223.xml"/><Relationship Id="rId29" Type="http://schemas.openxmlformats.org/officeDocument/2006/relationships/image" Target="../media/image2150.emf"/><Relationship Id="rId41" Type="http://schemas.openxmlformats.org/officeDocument/2006/relationships/image" Target="../media/image2220.emf"/><Relationship Id="rId1" Type="http://schemas.openxmlformats.org/officeDocument/2006/relationships/slideLayout" Target="../slideLayouts/slideLayout2.xml"/><Relationship Id="rId6" Type="http://schemas.openxmlformats.org/officeDocument/2006/relationships/customXml" Target="../ink/ink216.xml"/><Relationship Id="rId11" Type="http://schemas.openxmlformats.org/officeDocument/2006/relationships/image" Target="../media/image2040.emf"/><Relationship Id="rId24" Type="http://schemas.openxmlformats.org/officeDocument/2006/relationships/customXml" Target="../ink/ink225.xml"/><Relationship Id="rId32" Type="http://schemas.openxmlformats.org/officeDocument/2006/relationships/customXml" Target="../ink/ink229.xml"/><Relationship Id="rId37" Type="http://schemas.openxmlformats.org/officeDocument/2006/relationships/image" Target="../media/image2190.emf"/><Relationship Id="rId40" Type="http://schemas.openxmlformats.org/officeDocument/2006/relationships/customXml" Target="../ink/ink233.xml"/><Relationship Id="rId45" Type="http://schemas.openxmlformats.org/officeDocument/2006/relationships/image" Target="../media/image2241.emf"/><Relationship Id="rId5" Type="http://schemas.openxmlformats.org/officeDocument/2006/relationships/image" Target="../media/image1990.emf"/><Relationship Id="rId15" Type="http://schemas.openxmlformats.org/officeDocument/2006/relationships/image" Target="../media/image2070.emf"/><Relationship Id="rId23" Type="http://schemas.openxmlformats.org/officeDocument/2006/relationships/image" Target="../media/image2120.emf"/><Relationship Id="rId28" Type="http://schemas.openxmlformats.org/officeDocument/2006/relationships/customXml" Target="../ink/ink227.xml"/><Relationship Id="rId36" Type="http://schemas.openxmlformats.org/officeDocument/2006/relationships/customXml" Target="../ink/ink231.xml"/><Relationship Id="rId10" Type="http://schemas.openxmlformats.org/officeDocument/2006/relationships/customXml" Target="../ink/ink218.xml"/><Relationship Id="rId19" Type="http://schemas.openxmlformats.org/officeDocument/2006/relationships/image" Target="../media/image2090.emf"/><Relationship Id="rId31" Type="http://schemas.openxmlformats.org/officeDocument/2006/relationships/image" Target="../media/image2160.emf"/><Relationship Id="rId44" Type="http://schemas.openxmlformats.org/officeDocument/2006/relationships/customXml" Target="../ink/ink235.xml"/><Relationship Id="rId4" Type="http://schemas.openxmlformats.org/officeDocument/2006/relationships/customXml" Target="../ink/ink215.xml"/><Relationship Id="rId9" Type="http://schemas.openxmlformats.org/officeDocument/2006/relationships/image" Target="../media/image2030.emf"/><Relationship Id="rId14" Type="http://schemas.openxmlformats.org/officeDocument/2006/relationships/customXml" Target="../ink/ink220.xml"/><Relationship Id="rId22" Type="http://schemas.openxmlformats.org/officeDocument/2006/relationships/customXml" Target="../ink/ink224.xml"/><Relationship Id="rId27" Type="http://schemas.openxmlformats.org/officeDocument/2006/relationships/image" Target="../media/image2140.emf"/><Relationship Id="rId30" Type="http://schemas.openxmlformats.org/officeDocument/2006/relationships/customXml" Target="../ink/ink228.xml"/><Relationship Id="rId35" Type="http://schemas.openxmlformats.org/officeDocument/2006/relationships/image" Target="../media/image2180.emf"/><Relationship Id="rId43" Type="http://schemas.openxmlformats.org/officeDocument/2006/relationships/image" Target="../media/image2230.emf"/></Relationships>
</file>

<file path=ppt/slides/_rels/slide5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8" Type="http://schemas.openxmlformats.org/officeDocument/2006/relationships/customXml" Target="../ink/ink236.xml"/><Relationship Id="rId13" Type="http://schemas.openxmlformats.org/officeDocument/2006/relationships/image" Target="../media/image850.emf"/><Relationship Id="rId18" Type="http://schemas.openxmlformats.org/officeDocument/2006/relationships/customXml" Target="../ink/ink241.xml"/><Relationship Id="rId26" Type="http://schemas.openxmlformats.org/officeDocument/2006/relationships/customXml" Target="../ink/ink245.xml"/><Relationship Id="rId39" Type="http://schemas.openxmlformats.org/officeDocument/2006/relationships/image" Target="../media/image980.emf"/><Relationship Id="rId3" Type="http://schemas.openxmlformats.org/officeDocument/2006/relationships/diagramData" Target="../diagrams/data6.xml"/><Relationship Id="rId21" Type="http://schemas.openxmlformats.org/officeDocument/2006/relationships/image" Target="../media/image890.emf"/><Relationship Id="rId34" Type="http://schemas.openxmlformats.org/officeDocument/2006/relationships/customXml" Target="../ink/ink249.xml"/><Relationship Id="rId42" Type="http://schemas.openxmlformats.org/officeDocument/2006/relationships/customXml" Target="../ink/ink253.xml"/><Relationship Id="rId7" Type="http://schemas.microsoft.com/office/2007/relationships/diagramDrawing" Target="../diagrams/drawing6.xml"/><Relationship Id="rId12" Type="http://schemas.openxmlformats.org/officeDocument/2006/relationships/customXml" Target="../ink/ink238.xml"/><Relationship Id="rId17" Type="http://schemas.openxmlformats.org/officeDocument/2006/relationships/image" Target="../media/image870.emf"/><Relationship Id="rId25" Type="http://schemas.openxmlformats.org/officeDocument/2006/relationships/image" Target="../media/image911.emf"/><Relationship Id="rId33" Type="http://schemas.openxmlformats.org/officeDocument/2006/relationships/image" Target="../media/image950.emf"/><Relationship Id="rId38" Type="http://schemas.openxmlformats.org/officeDocument/2006/relationships/customXml" Target="../ink/ink251.xml"/><Relationship Id="rId2" Type="http://schemas.openxmlformats.org/officeDocument/2006/relationships/notesSlide" Target="../notesSlides/notesSlide59.xml"/><Relationship Id="rId16" Type="http://schemas.openxmlformats.org/officeDocument/2006/relationships/customXml" Target="../ink/ink240.xml"/><Relationship Id="rId20" Type="http://schemas.openxmlformats.org/officeDocument/2006/relationships/customXml" Target="../ink/ink242.xml"/><Relationship Id="rId29" Type="http://schemas.openxmlformats.org/officeDocument/2006/relationships/image" Target="../media/image930.emf"/><Relationship Id="rId41" Type="http://schemas.openxmlformats.org/officeDocument/2006/relationships/image" Target="../media/image990.emf"/><Relationship Id="rId1" Type="http://schemas.openxmlformats.org/officeDocument/2006/relationships/slideLayout" Target="../slideLayouts/slideLayout2.xml"/><Relationship Id="rId6" Type="http://schemas.openxmlformats.org/officeDocument/2006/relationships/diagramColors" Target="../diagrams/colors6.xml"/><Relationship Id="rId11" Type="http://schemas.openxmlformats.org/officeDocument/2006/relationships/image" Target="../media/image840.emf"/><Relationship Id="rId24" Type="http://schemas.openxmlformats.org/officeDocument/2006/relationships/customXml" Target="../ink/ink244.xml"/><Relationship Id="rId32" Type="http://schemas.openxmlformats.org/officeDocument/2006/relationships/customXml" Target="../ink/ink248.xml"/><Relationship Id="rId37" Type="http://schemas.openxmlformats.org/officeDocument/2006/relationships/image" Target="../media/image970.emf"/><Relationship Id="rId40" Type="http://schemas.openxmlformats.org/officeDocument/2006/relationships/customXml" Target="../ink/ink252.xml"/><Relationship Id="rId5" Type="http://schemas.openxmlformats.org/officeDocument/2006/relationships/diagramQuickStyle" Target="../diagrams/quickStyle6.xml"/><Relationship Id="rId15" Type="http://schemas.openxmlformats.org/officeDocument/2006/relationships/image" Target="../media/image860.emf"/><Relationship Id="rId23" Type="http://schemas.openxmlformats.org/officeDocument/2006/relationships/image" Target="../media/image900.emf"/><Relationship Id="rId28" Type="http://schemas.openxmlformats.org/officeDocument/2006/relationships/customXml" Target="../ink/ink246.xml"/><Relationship Id="rId36" Type="http://schemas.openxmlformats.org/officeDocument/2006/relationships/customXml" Target="../ink/ink250.xml"/><Relationship Id="rId10" Type="http://schemas.openxmlformats.org/officeDocument/2006/relationships/customXml" Target="../ink/ink237.xml"/><Relationship Id="rId19" Type="http://schemas.openxmlformats.org/officeDocument/2006/relationships/image" Target="../media/image880.emf"/><Relationship Id="rId31" Type="http://schemas.openxmlformats.org/officeDocument/2006/relationships/image" Target="../media/image940.emf"/><Relationship Id="rId4" Type="http://schemas.openxmlformats.org/officeDocument/2006/relationships/diagramLayout" Target="../diagrams/layout6.xml"/><Relationship Id="rId9" Type="http://schemas.openxmlformats.org/officeDocument/2006/relationships/image" Target="../media/image830.emf"/><Relationship Id="rId14" Type="http://schemas.openxmlformats.org/officeDocument/2006/relationships/customXml" Target="../ink/ink239.xml"/><Relationship Id="rId22" Type="http://schemas.openxmlformats.org/officeDocument/2006/relationships/customXml" Target="../ink/ink243.xml"/><Relationship Id="rId27" Type="http://schemas.openxmlformats.org/officeDocument/2006/relationships/image" Target="../media/image920.emf"/><Relationship Id="rId30" Type="http://schemas.openxmlformats.org/officeDocument/2006/relationships/customXml" Target="../ink/ink247.xml"/><Relationship Id="rId35" Type="http://schemas.openxmlformats.org/officeDocument/2006/relationships/image" Target="../media/image960.emf"/><Relationship Id="rId43" Type="http://schemas.openxmlformats.org/officeDocument/2006/relationships/image" Target="../media/image1000.emf"/></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6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6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63.xml.rels><?xml version="1.0" encoding="UTF-8" standalone="yes"?>
<Relationships xmlns="http://schemas.openxmlformats.org/package/2006/relationships"><Relationship Id="rId13" Type="http://schemas.openxmlformats.org/officeDocument/2006/relationships/customXml" Target="../ink/ink255.xml"/><Relationship Id="rId18" Type="http://schemas.openxmlformats.org/officeDocument/2006/relationships/image" Target="../media/image307.emf"/><Relationship Id="rId26" Type="http://schemas.openxmlformats.org/officeDocument/2006/relationships/image" Target="../media/image342.emf"/><Relationship Id="rId39" Type="http://schemas.openxmlformats.org/officeDocument/2006/relationships/customXml" Target="../ink/ink268.xml"/><Relationship Id="rId21" Type="http://schemas.openxmlformats.org/officeDocument/2006/relationships/customXml" Target="../ink/ink259.xml"/><Relationship Id="rId34" Type="http://schemas.openxmlformats.org/officeDocument/2006/relationships/image" Target="../media/image382.emf"/><Relationship Id="rId42" Type="http://schemas.openxmlformats.org/officeDocument/2006/relationships/image" Target="../media/image42.emf"/><Relationship Id="rId47" Type="http://schemas.openxmlformats.org/officeDocument/2006/relationships/customXml" Target="../ink/ink272.xml"/><Relationship Id="rId50" Type="http://schemas.openxmlformats.org/officeDocument/2006/relationships/image" Target="../media/image48.emf"/><Relationship Id="rId55" Type="http://schemas.openxmlformats.org/officeDocument/2006/relationships/customXml" Target="../ink/ink276.xml"/><Relationship Id="rId63" Type="http://schemas.openxmlformats.org/officeDocument/2006/relationships/customXml" Target="../ink/ink280.xml"/><Relationship Id="rId68" Type="http://schemas.openxmlformats.org/officeDocument/2006/relationships/image" Target="../media/image57.emf"/><Relationship Id="rId76" Type="http://schemas.openxmlformats.org/officeDocument/2006/relationships/image" Target="../media/image61.emf"/><Relationship Id="rId7" Type="http://schemas.microsoft.com/office/2007/relationships/diagramDrawing" Target="../diagrams/drawing9.xml"/><Relationship Id="rId71" Type="http://schemas.openxmlformats.org/officeDocument/2006/relationships/customXml" Target="../ink/ink284.xml"/><Relationship Id="rId2" Type="http://schemas.openxmlformats.org/officeDocument/2006/relationships/notesSlide" Target="../notesSlides/notesSlide63.xml"/><Relationship Id="rId16" Type="http://schemas.openxmlformats.org/officeDocument/2006/relationships/image" Target="../media/image2911.emf"/><Relationship Id="rId29" Type="http://schemas.openxmlformats.org/officeDocument/2006/relationships/customXml" Target="../ink/ink263.xml"/><Relationship Id="rId11" Type="http://schemas.openxmlformats.org/officeDocument/2006/relationships/customXml" Target="../ink/ink254.xml"/><Relationship Id="rId24" Type="http://schemas.openxmlformats.org/officeDocument/2006/relationships/image" Target="../media/image332.emf"/><Relationship Id="rId32" Type="http://schemas.openxmlformats.org/officeDocument/2006/relationships/image" Target="../media/image372.emf"/><Relationship Id="rId37" Type="http://schemas.openxmlformats.org/officeDocument/2006/relationships/customXml" Target="../ink/ink267.xml"/><Relationship Id="rId40" Type="http://schemas.openxmlformats.org/officeDocument/2006/relationships/image" Target="../media/image41.emf"/><Relationship Id="rId45" Type="http://schemas.openxmlformats.org/officeDocument/2006/relationships/customXml" Target="../ink/ink271.xml"/><Relationship Id="rId53" Type="http://schemas.openxmlformats.org/officeDocument/2006/relationships/customXml" Target="../ink/ink275.xml"/><Relationship Id="rId58" Type="http://schemas.openxmlformats.org/officeDocument/2006/relationships/image" Target="../media/image52.emf"/><Relationship Id="rId66" Type="http://schemas.openxmlformats.org/officeDocument/2006/relationships/image" Target="../media/image56.emf"/><Relationship Id="rId74" Type="http://schemas.openxmlformats.org/officeDocument/2006/relationships/image" Target="../media/image60.emf"/><Relationship Id="rId79" Type="http://schemas.openxmlformats.org/officeDocument/2006/relationships/customXml" Target="../ink/ink288.xml"/><Relationship Id="rId5" Type="http://schemas.openxmlformats.org/officeDocument/2006/relationships/diagramQuickStyle" Target="../diagrams/quickStyle9.xml"/><Relationship Id="rId61" Type="http://schemas.openxmlformats.org/officeDocument/2006/relationships/customXml" Target="../ink/ink279.xml"/><Relationship Id="rId10" Type="http://schemas.openxmlformats.org/officeDocument/2006/relationships/image" Target="../media/image27.png"/><Relationship Id="rId19" Type="http://schemas.openxmlformats.org/officeDocument/2006/relationships/customXml" Target="../ink/ink258.xml"/><Relationship Id="rId31" Type="http://schemas.openxmlformats.org/officeDocument/2006/relationships/customXml" Target="../ink/ink264.xml"/><Relationship Id="rId44" Type="http://schemas.openxmlformats.org/officeDocument/2006/relationships/image" Target="../media/image43.emf"/><Relationship Id="rId52" Type="http://schemas.openxmlformats.org/officeDocument/2006/relationships/image" Target="../media/image49.emf"/><Relationship Id="rId60" Type="http://schemas.openxmlformats.org/officeDocument/2006/relationships/image" Target="../media/image53.emf"/><Relationship Id="rId65" Type="http://schemas.openxmlformats.org/officeDocument/2006/relationships/customXml" Target="../ink/ink281.xml"/><Relationship Id="rId73" Type="http://schemas.openxmlformats.org/officeDocument/2006/relationships/customXml" Target="../ink/ink285.xml"/><Relationship Id="rId78" Type="http://schemas.openxmlformats.org/officeDocument/2006/relationships/image" Target="../media/image62.emf"/><Relationship Id="rId4" Type="http://schemas.openxmlformats.org/officeDocument/2006/relationships/diagramLayout" Target="../diagrams/layout9.xml"/><Relationship Id="rId9" Type="http://schemas.openxmlformats.org/officeDocument/2006/relationships/image" Target="../media/image26.png"/><Relationship Id="rId14" Type="http://schemas.openxmlformats.org/officeDocument/2006/relationships/image" Target="../media/image2810.emf"/><Relationship Id="rId22" Type="http://schemas.openxmlformats.org/officeDocument/2006/relationships/image" Target="../media/image322.emf"/><Relationship Id="rId27" Type="http://schemas.openxmlformats.org/officeDocument/2006/relationships/customXml" Target="../ink/ink262.xml"/><Relationship Id="rId30" Type="http://schemas.openxmlformats.org/officeDocument/2006/relationships/image" Target="../media/image362.emf"/><Relationship Id="rId35" Type="http://schemas.openxmlformats.org/officeDocument/2006/relationships/customXml" Target="../ink/ink266.xml"/><Relationship Id="rId43" Type="http://schemas.openxmlformats.org/officeDocument/2006/relationships/customXml" Target="../ink/ink270.xml"/><Relationship Id="rId48" Type="http://schemas.openxmlformats.org/officeDocument/2006/relationships/image" Target="../media/image47.emf"/><Relationship Id="rId56" Type="http://schemas.openxmlformats.org/officeDocument/2006/relationships/image" Target="../media/image51.emf"/><Relationship Id="rId64" Type="http://schemas.openxmlformats.org/officeDocument/2006/relationships/image" Target="../media/image55.emf"/><Relationship Id="rId69" Type="http://schemas.openxmlformats.org/officeDocument/2006/relationships/customXml" Target="../ink/ink283.xml"/><Relationship Id="rId77" Type="http://schemas.openxmlformats.org/officeDocument/2006/relationships/customXml" Target="../ink/ink287.xml"/><Relationship Id="rId8" Type="http://schemas.openxmlformats.org/officeDocument/2006/relationships/image" Target="../media/image25.png"/><Relationship Id="rId51" Type="http://schemas.openxmlformats.org/officeDocument/2006/relationships/customXml" Target="../ink/ink274.xml"/><Relationship Id="rId72" Type="http://schemas.openxmlformats.org/officeDocument/2006/relationships/image" Target="../media/image59.emf"/><Relationship Id="rId80" Type="http://schemas.openxmlformats.org/officeDocument/2006/relationships/image" Target="../media/image63.emf"/><Relationship Id="rId3" Type="http://schemas.openxmlformats.org/officeDocument/2006/relationships/diagramData" Target="../diagrams/data9.xml"/><Relationship Id="rId12" Type="http://schemas.openxmlformats.org/officeDocument/2006/relationships/image" Target="../media/image231.emf"/><Relationship Id="rId17" Type="http://schemas.openxmlformats.org/officeDocument/2006/relationships/customXml" Target="../ink/ink257.xml"/><Relationship Id="rId25" Type="http://schemas.openxmlformats.org/officeDocument/2006/relationships/customXml" Target="../ink/ink261.xml"/><Relationship Id="rId33" Type="http://schemas.openxmlformats.org/officeDocument/2006/relationships/customXml" Target="../ink/ink265.xml"/><Relationship Id="rId38" Type="http://schemas.openxmlformats.org/officeDocument/2006/relationships/image" Target="../media/image40.emf"/><Relationship Id="rId46" Type="http://schemas.openxmlformats.org/officeDocument/2006/relationships/image" Target="../media/image46.emf"/><Relationship Id="rId59" Type="http://schemas.openxmlformats.org/officeDocument/2006/relationships/customXml" Target="../ink/ink278.xml"/><Relationship Id="rId67" Type="http://schemas.openxmlformats.org/officeDocument/2006/relationships/customXml" Target="../ink/ink282.xml"/><Relationship Id="rId20" Type="http://schemas.openxmlformats.org/officeDocument/2006/relationships/image" Target="../media/image312.emf"/><Relationship Id="rId41" Type="http://schemas.openxmlformats.org/officeDocument/2006/relationships/customXml" Target="../ink/ink269.xml"/><Relationship Id="rId54" Type="http://schemas.openxmlformats.org/officeDocument/2006/relationships/image" Target="../media/image50.emf"/><Relationship Id="rId62" Type="http://schemas.openxmlformats.org/officeDocument/2006/relationships/image" Target="../media/image54.emf"/><Relationship Id="rId70" Type="http://schemas.openxmlformats.org/officeDocument/2006/relationships/image" Target="../media/image58.emf"/><Relationship Id="rId75" Type="http://schemas.openxmlformats.org/officeDocument/2006/relationships/customXml" Target="../ink/ink286.xml"/><Relationship Id="rId1" Type="http://schemas.openxmlformats.org/officeDocument/2006/relationships/slideLayout" Target="../slideLayouts/slideLayout2.xml"/><Relationship Id="rId6" Type="http://schemas.openxmlformats.org/officeDocument/2006/relationships/diagramColors" Target="../diagrams/colors9.xml"/><Relationship Id="rId15" Type="http://schemas.openxmlformats.org/officeDocument/2006/relationships/customXml" Target="../ink/ink256.xml"/><Relationship Id="rId23" Type="http://schemas.openxmlformats.org/officeDocument/2006/relationships/customXml" Target="../ink/ink260.xml"/><Relationship Id="rId28" Type="http://schemas.openxmlformats.org/officeDocument/2006/relationships/image" Target="../media/image352.emf"/><Relationship Id="rId36" Type="http://schemas.openxmlformats.org/officeDocument/2006/relationships/image" Target="../media/image39.emf"/><Relationship Id="rId49" Type="http://schemas.openxmlformats.org/officeDocument/2006/relationships/customXml" Target="../ink/ink273.xml"/><Relationship Id="rId57" Type="http://schemas.openxmlformats.org/officeDocument/2006/relationships/customXml" Target="../ink/ink277.xml"/></Relationships>
</file>

<file path=ppt/slides/_rels/slide64.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customXml" Target="../ink/ink290.xml"/><Relationship Id="rId18" Type="http://schemas.openxmlformats.org/officeDocument/2006/relationships/image" Target="../media/image238.emf"/><Relationship Id="rId26" Type="http://schemas.openxmlformats.org/officeDocument/2006/relationships/image" Target="../media/image243.emf"/><Relationship Id="rId39" Type="http://schemas.openxmlformats.org/officeDocument/2006/relationships/customXml" Target="../ink/ink303.xml"/><Relationship Id="rId3" Type="http://schemas.openxmlformats.org/officeDocument/2006/relationships/diagramData" Target="../diagrams/data10.xml"/><Relationship Id="rId21" Type="http://schemas.openxmlformats.org/officeDocument/2006/relationships/customXml" Target="../ink/ink294.xml"/><Relationship Id="rId34" Type="http://schemas.openxmlformats.org/officeDocument/2006/relationships/image" Target="../media/image247.emf"/><Relationship Id="rId42" Type="http://schemas.openxmlformats.org/officeDocument/2006/relationships/image" Target="../media/image252.emf"/><Relationship Id="rId7" Type="http://schemas.microsoft.com/office/2007/relationships/diagramDrawing" Target="../diagrams/drawing10.xml"/><Relationship Id="rId12" Type="http://schemas.openxmlformats.org/officeDocument/2006/relationships/image" Target="../media/image235.emf"/><Relationship Id="rId17" Type="http://schemas.openxmlformats.org/officeDocument/2006/relationships/customXml" Target="../ink/ink292.xml"/><Relationship Id="rId25" Type="http://schemas.openxmlformats.org/officeDocument/2006/relationships/customXml" Target="../ink/ink296.xml"/><Relationship Id="rId33" Type="http://schemas.openxmlformats.org/officeDocument/2006/relationships/customXml" Target="../ink/ink300.xml"/><Relationship Id="rId38" Type="http://schemas.openxmlformats.org/officeDocument/2006/relationships/image" Target="../media/image249.emf"/><Relationship Id="rId46" Type="http://schemas.openxmlformats.org/officeDocument/2006/relationships/image" Target="../media/image254.emf"/><Relationship Id="rId2" Type="http://schemas.openxmlformats.org/officeDocument/2006/relationships/notesSlide" Target="../notesSlides/notesSlide64.xml"/><Relationship Id="rId16" Type="http://schemas.openxmlformats.org/officeDocument/2006/relationships/image" Target="../media/image237.emf"/><Relationship Id="rId20" Type="http://schemas.openxmlformats.org/officeDocument/2006/relationships/image" Target="../media/image239.emf"/><Relationship Id="rId29" Type="http://schemas.openxmlformats.org/officeDocument/2006/relationships/customXml" Target="../ink/ink298.xml"/><Relationship Id="rId41" Type="http://schemas.openxmlformats.org/officeDocument/2006/relationships/customXml" Target="../ink/ink304.xml"/><Relationship Id="rId1" Type="http://schemas.openxmlformats.org/officeDocument/2006/relationships/slideLayout" Target="../slideLayouts/slideLayout2.xml"/><Relationship Id="rId6" Type="http://schemas.openxmlformats.org/officeDocument/2006/relationships/diagramColors" Target="../diagrams/colors10.xml"/><Relationship Id="rId11" Type="http://schemas.openxmlformats.org/officeDocument/2006/relationships/customXml" Target="../ink/ink289.xml"/><Relationship Id="rId24" Type="http://schemas.openxmlformats.org/officeDocument/2006/relationships/image" Target="../media/image242.emf"/><Relationship Id="rId32" Type="http://schemas.openxmlformats.org/officeDocument/2006/relationships/image" Target="../media/image246.emf"/><Relationship Id="rId37" Type="http://schemas.openxmlformats.org/officeDocument/2006/relationships/customXml" Target="../ink/ink302.xml"/><Relationship Id="rId40" Type="http://schemas.openxmlformats.org/officeDocument/2006/relationships/image" Target="../media/image251.emf"/><Relationship Id="rId45" Type="http://schemas.openxmlformats.org/officeDocument/2006/relationships/customXml" Target="../ink/ink306.xml"/><Relationship Id="rId5" Type="http://schemas.openxmlformats.org/officeDocument/2006/relationships/diagramQuickStyle" Target="../diagrams/quickStyle10.xml"/><Relationship Id="rId15" Type="http://schemas.openxmlformats.org/officeDocument/2006/relationships/customXml" Target="../ink/ink291.xml"/><Relationship Id="rId23" Type="http://schemas.openxmlformats.org/officeDocument/2006/relationships/customXml" Target="../ink/ink295.xml"/><Relationship Id="rId28" Type="http://schemas.openxmlformats.org/officeDocument/2006/relationships/image" Target="../media/image244.emf"/><Relationship Id="rId36" Type="http://schemas.openxmlformats.org/officeDocument/2006/relationships/image" Target="../media/image248.emf"/><Relationship Id="rId10" Type="http://schemas.openxmlformats.org/officeDocument/2006/relationships/image" Target="../media/image27.png"/><Relationship Id="rId19" Type="http://schemas.openxmlformats.org/officeDocument/2006/relationships/customXml" Target="../ink/ink293.xml"/><Relationship Id="rId31" Type="http://schemas.openxmlformats.org/officeDocument/2006/relationships/customXml" Target="../ink/ink299.xml"/><Relationship Id="rId44" Type="http://schemas.openxmlformats.org/officeDocument/2006/relationships/image" Target="../media/image253.emf"/><Relationship Id="rId4" Type="http://schemas.openxmlformats.org/officeDocument/2006/relationships/diagramLayout" Target="../diagrams/layout10.xml"/><Relationship Id="rId9" Type="http://schemas.openxmlformats.org/officeDocument/2006/relationships/image" Target="../media/image26.png"/><Relationship Id="rId14" Type="http://schemas.openxmlformats.org/officeDocument/2006/relationships/image" Target="../media/image236.emf"/><Relationship Id="rId22" Type="http://schemas.openxmlformats.org/officeDocument/2006/relationships/image" Target="../media/image241.emf"/><Relationship Id="rId27" Type="http://schemas.openxmlformats.org/officeDocument/2006/relationships/customXml" Target="../ink/ink297.xml"/><Relationship Id="rId30" Type="http://schemas.openxmlformats.org/officeDocument/2006/relationships/image" Target="../media/image245.emf"/><Relationship Id="rId35" Type="http://schemas.openxmlformats.org/officeDocument/2006/relationships/customXml" Target="../ink/ink301.xml"/><Relationship Id="rId43" Type="http://schemas.openxmlformats.org/officeDocument/2006/relationships/customXml" Target="../ink/ink305.xml"/></Relationships>
</file>

<file path=ppt/slides/_rels/slide65.xml.rels><?xml version="1.0" encoding="UTF-8" standalone="yes"?>
<Relationships xmlns="http://schemas.openxmlformats.org/package/2006/relationships"><Relationship Id="rId13" Type="http://schemas.openxmlformats.org/officeDocument/2006/relationships/customXml" Target="../ink/ink308.xml"/><Relationship Id="rId18" Type="http://schemas.openxmlformats.org/officeDocument/2006/relationships/image" Target="../media/image238.emf"/><Relationship Id="rId26" Type="http://schemas.openxmlformats.org/officeDocument/2006/relationships/image" Target="../media/image243.emf"/><Relationship Id="rId39" Type="http://schemas.openxmlformats.org/officeDocument/2006/relationships/customXml" Target="../ink/ink321.xml"/><Relationship Id="rId21" Type="http://schemas.openxmlformats.org/officeDocument/2006/relationships/customXml" Target="../ink/ink312.xml"/><Relationship Id="rId34" Type="http://schemas.openxmlformats.org/officeDocument/2006/relationships/image" Target="../media/image247.emf"/><Relationship Id="rId42" Type="http://schemas.openxmlformats.org/officeDocument/2006/relationships/image" Target="../media/image252.emf"/><Relationship Id="rId47" Type="http://schemas.openxmlformats.org/officeDocument/2006/relationships/customXml" Target="../ink/ink325.xml"/><Relationship Id="rId50" Type="http://schemas.openxmlformats.org/officeDocument/2006/relationships/image" Target="../media/image256.emf"/><Relationship Id="rId55" Type="http://schemas.openxmlformats.org/officeDocument/2006/relationships/customXml" Target="../ink/ink329.xml"/><Relationship Id="rId63" Type="http://schemas.openxmlformats.org/officeDocument/2006/relationships/customXml" Target="../ink/ink333.xml"/><Relationship Id="rId68" Type="http://schemas.openxmlformats.org/officeDocument/2006/relationships/image" Target="../media/image266.emf"/><Relationship Id="rId7" Type="http://schemas.microsoft.com/office/2007/relationships/diagramDrawing" Target="../diagrams/drawing11.xml"/><Relationship Id="rId71" Type="http://schemas.openxmlformats.org/officeDocument/2006/relationships/customXml" Target="../ink/ink337.xml"/><Relationship Id="rId2" Type="http://schemas.openxmlformats.org/officeDocument/2006/relationships/notesSlide" Target="../notesSlides/notesSlide65.xml"/><Relationship Id="rId16" Type="http://schemas.openxmlformats.org/officeDocument/2006/relationships/image" Target="../media/image237.emf"/><Relationship Id="rId29" Type="http://schemas.openxmlformats.org/officeDocument/2006/relationships/customXml" Target="../ink/ink316.xml"/><Relationship Id="rId11" Type="http://schemas.openxmlformats.org/officeDocument/2006/relationships/customXml" Target="../ink/ink307.xml"/><Relationship Id="rId24" Type="http://schemas.openxmlformats.org/officeDocument/2006/relationships/image" Target="../media/image242.emf"/><Relationship Id="rId32" Type="http://schemas.openxmlformats.org/officeDocument/2006/relationships/image" Target="../media/image246.emf"/><Relationship Id="rId37" Type="http://schemas.openxmlformats.org/officeDocument/2006/relationships/customXml" Target="../ink/ink320.xml"/><Relationship Id="rId40" Type="http://schemas.openxmlformats.org/officeDocument/2006/relationships/image" Target="../media/image251.emf"/><Relationship Id="rId45" Type="http://schemas.openxmlformats.org/officeDocument/2006/relationships/customXml" Target="../ink/ink324.xml"/><Relationship Id="rId53" Type="http://schemas.openxmlformats.org/officeDocument/2006/relationships/customXml" Target="../ink/ink328.xml"/><Relationship Id="rId58" Type="http://schemas.openxmlformats.org/officeDocument/2006/relationships/image" Target="../media/image261.emf"/><Relationship Id="rId66" Type="http://schemas.openxmlformats.org/officeDocument/2006/relationships/image" Target="../media/image265.emf"/><Relationship Id="rId74" Type="http://schemas.openxmlformats.org/officeDocument/2006/relationships/image" Target="../media/image269.emf"/><Relationship Id="rId5" Type="http://schemas.openxmlformats.org/officeDocument/2006/relationships/diagramQuickStyle" Target="../diagrams/quickStyle11.xml"/><Relationship Id="rId15" Type="http://schemas.openxmlformats.org/officeDocument/2006/relationships/customXml" Target="../ink/ink309.xml"/><Relationship Id="rId23" Type="http://schemas.openxmlformats.org/officeDocument/2006/relationships/customXml" Target="../ink/ink313.xml"/><Relationship Id="rId28" Type="http://schemas.openxmlformats.org/officeDocument/2006/relationships/image" Target="../media/image244.emf"/><Relationship Id="rId36" Type="http://schemas.openxmlformats.org/officeDocument/2006/relationships/image" Target="../media/image248.emf"/><Relationship Id="rId49" Type="http://schemas.openxmlformats.org/officeDocument/2006/relationships/customXml" Target="../ink/ink326.xml"/><Relationship Id="rId57" Type="http://schemas.openxmlformats.org/officeDocument/2006/relationships/customXml" Target="../ink/ink330.xml"/><Relationship Id="rId61" Type="http://schemas.openxmlformats.org/officeDocument/2006/relationships/customXml" Target="../ink/ink332.xml"/><Relationship Id="rId10" Type="http://schemas.openxmlformats.org/officeDocument/2006/relationships/image" Target="../media/image27.png"/><Relationship Id="rId19" Type="http://schemas.openxmlformats.org/officeDocument/2006/relationships/customXml" Target="../ink/ink311.xml"/><Relationship Id="rId31" Type="http://schemas.openxmlformats.org/officeDocument/2006/relationships/customXml" Target="../ink/ink317.xml"/><Relationship Id="rId44" Type="http://schemas.openxmlformats.org/officeDocument/2006/relationships/image" Target="../media/image253.emf"/><Relationship Id="rId52" Type="http://schemas.openxmlformats.org/officeDocument/2006/relationships/image" Target="../media/image257.emf"/><Relationship Id="rId60" Type="http://schemas.openxmlformats.org/officeDocument/2006/relationships/image" Target="../media/image262.emf"/><Relationship Id="rId65" Type="http://schemas.openxmlformats.org/officeDocument/2006/relationships/customXml" Target="../ink/ink334.xml"/><Relationship Id="rId73" Type="http://schemas.openxmlformats.org/officeDocument/2006/relationships/customXml" Target="../ink/ink338.xml"/><Relationship Id="rId4" Type="http://schemas.openxmlformats.org/officeDocument/2006/relationships/diagramLayout" Target="../diagrams/layout11.xml"/><Relationship Id="rId9" Type="http://schemas.openxmlformats.org/officeDocument/2006/relationships/image" Target="../media/image26.png"/><Relationship Id="rId14" Type="http://schemas.openxmlformats.org/officeDocument/2006/relationships/image" Target="../media/image236.emf"/><Relationship Id="rId22" Type="http://schemas.openxmlformats.org/officeDocument/2006/relationships/image" Target="../media/image241.emf"/><Relationship Id="rId27" Type="http://schemas.openxmlformats.org/officeDocument/2006/relationships/customXml" Target="../ink/ink315.xml"/><Relationship Id="rId30" Type="http://schemas.openxmlformats.org/officeDocument/2006/relationships/image" Target="../media/image245.emf"/><Relationship Id="rId35" Type="http://schemas.openxmlformats.org/officeDocument/2006/relationships/customXml" Target="../ink/ink319.xml"/><Relationship Id="rId43" Type="http://schemas.openxmlformats.org/officeDocument/2006/relationships/customXml" Target="../ink/ink323.xml"/><Relationship Id="rId48" Type="http://schemas.openxmlformats.org/officeDocument/2006/relationships/image" Target="../media/image255.emf"/><Relationship Id="rId56" Type="http://schemas.openxmlformats.org/officeDocument/2006/relationships/image" Target="../media/image259.emf"/><Relationship Id="rId64" Type="http://schemas.openxmlformats.org/officeDocument/2006/relationships/image" Target="../media/image264.emf"/><Relationship Id="rId69" Type="http://schemas.openxmlformats.org/officeDocument/2006/relationships/customXml" Target="../ink/ink336.xml"/><Relationship Id="rId8" Type="http://schemas.openxmlformats.org/officeDocument/2006/relationships/image" Target="../media/image25.png"/><Relationship Id="rId51" Type="http://schemas.openxmlformats.org/officeDocument/2006/relationships/customXml" Target="../ink/ink327.xml"/><Relationship Id="rId72" Type="http://schemas.openxmlformats.org/officeDocument/2006/relationships/image" Target="../media/image268.emf"/><Relationship Id="rId3" Type="http://schemas.openxmlformats.org/officeDocument/2006/relationships/diagramData" Target="../diagrams/data11.xml"/><Relationship Id="rId12" Type="http://schemas.openxmlformats.org/officeDocument/2006/relationships/image" Target="../media/image235.emf"/><Relationship Id="rId17" Type="http://schemas.openxmlformats.org/officeDocument/2006/relationships/customXml" Target="../ink/ink310.xml"/><Relationship Id="rId25" Type="http://schemas.openxmlformats.org/officeDocument/2006/relationships/customXml" Target="../ink/ink314.xml"/><Relationship Id="rId33" Type="http://schemas.openxmlformats.org/officeDocument/2006/relationships/customXml" Target="../ink/ink318.xml"/><Relationship Id="rId38" Type="http://schemas.openxmlformats.org/officeDocument/2006/relationships/image" Target="../media/image249.emf"/><Relationship Id="rId46" Type="http://schemas.openxmlformats.org/officeDocument/2006/relationships/image" Target="../media/image254.emf"/><Relationship Id="rId59" Type="http://schemas.openxmlformats.org/officeDocument/2006/relationships/customXml" Target="../ink/ink331.xml"/><Relationship Id="rId67" Type="http://schemas.openxmlformats.org/officeDocument/2006/relationships/customXml" Target="../ink/ink335.xml"/><Relationship Id="rId20" Type="http://schemas.openxmlformats.org/officeDocument/2006/relationships/image" Target="../media/image239.emf"/><Relationship Id="rId41" Type="http://schemas.openxmlformats.org/officeDocument/2006/relationships/customXml" Target="../ink/ink322.xml"/><Relationship Id="rId54" Type="http://schemas.openxmlformats.org/officeDocument/2006/relationships/image" Target="../media/image258.emf"/><Relationship Id="rId62" Type="http://schemas.openxmlformats.org/officeDocument/2006/relationships/image" Target="../media/image263.emf"/><Relationship Id="rId70" Type="http://schemas.openxmlformats.org/officeDocument/2006/relationships/image" Target="../media/image267.emf"/><Relationship Id="rId1" Type="http://schemas.openxmlformats.org/officeDocument/2006/relationships/slideLayout" Target="../slideLayouts/slideLayout2.xml"/><Relationship Id="rId6" Type="http://schemas.openxmlformats.org/officeDocument/2006/relationships/diagramColors" Target="../diagrams/colors11.xml"/></Relationships>
</file>

<file path=ppt/slides/_rels/slide66.xml.rels><?xml version="1.0" encoding="UTF-8" standalone="yes"?>
<Relationships xmlns="http://schemas.openxmlformats.org/package/2006/relationships"><Relationship Id="rId26" Type="http://schemas.openxmlformats.org/officeDocument/2006/relationships/image" Target="../media/image243.emf"/><Relationship Id="rId117" Type="http://schemas.openxmlformats.org/officeDocument/2006/relationships/customXml" Target="../ink/ink392.xml"/><Relationship Id="rId21" Type="http://schemas.openxmlformats.org/officeDocument/2006/relationships/customXml" Target="../ink/ink344.xml"/><Relationship Id="rId42" Type="http://schemas.openxmlformats.org/officeDocument/2006/relationships/image" Target="../media/image252.emf"/><Relationship Id="rId47" Type="http://schemas.openxmlformats.org/officeDocument/2006/relationships/customXml" Target="../ink/ink357.xml"/><Relationship Id="rId63" Type="http://schemas.openxmlformats.org/officeDocument/2006/relationships/customXml" Target="../ink/ink365.xml"/><Relationship Id="rId68" Type="http://schemas.openxmlformats.org/officeDocument/2006/relationships/image" Target="../media/image266.emf"/><Relationship Id="rId84" Type="http://schemas.openxmlformats.org/officeDocument/2006/relationships/image" Target="../media/image275.emf"/><Relationship Id="rId89" Type="http://schemas.openxmlformats.org/officeDocument/2006/relationships/customXml" Target="../ink/ink378.xml"/><Relationship Id="rId112" Type="http://schemas.openxmlformats.org/officeDocument/2006/relationships/image" Target="../media/image289.emf"/><Relationship Id="rId133" Type="http://schemas.openxmlformats.org/officeDocument/2006/relationships/customXml" Target="../ink/ink400.xml"/><Relationship Id="rId138" Type="http://schemas.openxmlformats.org/officeDocument/2006/relationships/image" Target="../media/image302.emf"/><Relationship Id="rId16" Type="http://schemas.openxmlformats.org/officeDocument/2006/relationships/image" Target="../media/image237.emf"/><Relationship Id="rId107" Type="http://schemas.openxmlformats.org/officeDocument/2006/relationships/customXml" Target="../ink/ink387.xml"/><Relationship Id="rId11" Type="http://schemas.openxmlformats.org/officeDocument/2006/relationships/customXml" Target="../ink/ink339.xml"/><Relationship Id="rId32" Type="http://schemas.openxmlformats.org/officeDocument/2006/relationships/image" Target="../media/image246.emf"/><Relationship Id="rId37" Type="http://schemas.openxmlformats.org/officeDocument/2006/relationships/customXml" Target="../ink/ink352.xml"/><Relationship Id="rId53" Type="http://schemas.openxmlformats.org/officeDocument/2006/relationships/customXml" Target="../ink/ink360.xml"/><Relationship Id="rId58" Type="http://schemas.openxmlformats.org/officeDocument/2006/relationships/image" Target="../media/image261.emf"/><Relationship Id="rId74" Type="http://schemas.openxmlformats.org/officeDocument/2006/relationships/image" Target="../media/image269.emf"/><Relationship Id="rId79" Type="http://schemas.openxmlformats.org/officeDocument/2006/relationships/customXml" Target="../ink/ink373.xml"/><Relationship Id="rId102" Type="http://schemas.openxmlformats.org/officeDocument/2006/relationships/image" Target="../media/image284.emf"/><Relationship Id="rId123" Type="http://schemas.openxmlformats.org/officeDocument/2006/relationships/customXml" Target="../ink/ink395.xml"/><Relationship Id="rId128" Type="http://schemas.openxmlformats.org/officeDocument/2006/relationships/image" Target="../media/image297.emf"/><Relationship Id="rId5" Type="http://schemas.openxmlformats.org/officeDocument/2006/relationships/diagramQuickStyle" Target="../diagrams/quickStyle12.xml"/><Relationship Id="rId90" Type="http://schemas.openxmlformats.org/officeDocument/2006/relationships/image" Target="../media/image278.emf"/><Relationship Id="rId95" Type="http://schemas.openxmlformats.org/officeDocument/2006/relationships/customXml" Target="../ink/ink381.xml"/><Relationship Id="rId22" Type="http://schemas.openxmlformats.org/officeDocument/2006/relationships/image" Target="../media/image241.emf"/><Relationship Id="rId27" Type="http://schemas.openxmlformats.org/officeDocument/2006/relationships/customXml" Target="../ink/ink347.xml"/><Relationship Id="rId43" Type="http://schemas.openxmlformats.org/officeDocument/2006/relationships/customXml" Target="../ink/ink355.xml"/><Relationship Id="rId48" Type="http://schemas.openxmlformats.org/officeDocument/2006/relationships/image" Target="../media/image255.emf"/><Relationship Id="rId64" Type="http://schemas.openxmlformats.org/officeDocument/2006/relationships/image" Target="../media/image264.emf"/><Relationship Id="rId69" Type="http://schemas.openxmlformats.org/officeDocument/2006/relationships/customXml" Target="../ink/ink368.xml"/><Relationship Id="rId113" Type="http://schemas.openxmlformats.org/officeDocument/2006/relationships/customXml" Target="../ink/ink390.xml"/><Relationship Id="rId118" Type="http://schemas.openxmlformats.org/officeDocument/2006/relationships/image" Target="../media/image292.emf"/><Relationship Id="rId134" Type="http://schemas.openxmlformats.org/officeDocument/2006/relationships/image" Target="../media/image300.emf"/><Relationship Id="rId139" Type="http://schemas.openxmlformats.org/officeDocument/2006/relationships/customXml" Target="../ink/ink403.xml"/><Relationship Id="rId8" Type="http://schemas.openxmlformats.org/officeDocument/2006/relationships/image" Target="../media/image25.png"/><Relationship Id="rId51" Type="http://schemas.openxmlformats.org/officeDocument/2006/relationships/customXml" Target="../ink/ink359.xml"/><Relationship Id="rId72" Type="http://schemas.openxmlformats.org/officeDocument/2006/relationships/image" Target="../media/image268.emf"/><Relationship Id="rId80" Type="http://schemas.openxmlformats.org/officeDocument/2006/relationships/image" Target="../media/image273.emf"/><Relationship Id="rId85" Type="http://schemas.openxmlformats.org/officeDocument/2006/relationships/customXml" Target="../ink/ink376.xml"/><Relationship Id="rId93" Type="http://schemas.openxmlformats.org/officeDocument/2006/relationships/customXml" Target="../ink/ink380.xml"/><Relationship Id="rId98" Type="http://schemas.openxmlformats.org/officeDocument/2006/relationships/image" Target="../media/image282.emf"/><Relationship Id="rId121" Type="http://schemas.openxmlformats.org/officeDocument/2006/relationships/customXml" Target="../ink/ink394.xml"/><Relationship Id="rId3" Type="http://schemas.openxmlformats.org/officeDocument/2006/relationships/diagramData" Target="../diagrams/data12.xml"/><Relationship Id="rId12" Type="http://schemas.openxmlformats.org/officeDocument/2006/relationships/image" Target="../media/image235.emf"/><Relationship Id="rId17" Type="http://schemas.openxmlformats.org/officeDocument/2006/relationships/customXml" Target="../ink/ink342.xml"/><Relationship Id="rId25" Type="http://schemas.openxmlformats.org/officeDocument/2006/relationships/customXml" Target="../ink/ink346.xml"/><Relationship Id="rId33" Type="http://schemas.openxmlformats.org/officeDocument/2006/relationships/customXml" Target="../ink/ink350.xml"/><Relationship Id="rId38" Type="http://schemas.openxmlformats.org/officeDocument/2006/relationships/image" Target="../media/image249.emf"/><Relationship Id="rId46" Type="http://schemas.openxmlformats.org/officeDocument/2006/relationships/image" Target="../media/image254.emf"/><Relationship Id="rId59" Type="http://schemas.openxmlformats.org/officeDocument/2006/relationships/customXml" Target="../ink/ink363.xml"/><Relationship Id="rId67" Type="http://schemas.openxmlformats.org/officeDocument/2006/relationships/customXml" Target="../ink/ink367.xml"/><Relationship Id="rId103" Type="http://schemas.openxmlformats.org/officeDocument/2006/relationships/customXml" Target="../ink/ink385.xml"/><Relationship Id="rId108" Type="http://schemas.openxmlformats.org/officeDocument/2006/relationships/image" Target="../media/image287.emf"/><Relationship Id="rId116" Type="http://schemas.openxmlformats.org/officeDocument/2006/relationships/image" Target="../media/image291.emf"/><Relationship Id="rId124" Type="http://schemas.openxmlformats.org/officeDocument/2006/relationships/image" Target="../media/image295.emf"/><Relationship Id="rId129" Type="http://schemas.openxmlformats.org/officeDocument/2006/relationships/customXml" Target="../ink/ink398.xml"/><Relationship Id="rId137" Type="http://schemas.openxmlformats.org/officeDocument/2006/relationships/customXml" Target="../ink/ink402.xml"/><Relationship Id="rId20" Type="http://schemas.openxmlformats.org/officeDocument/2006/relationships/image" Target="../media/image239.emf"/><Relationship Id="rId41" Type="http://schemas.openxmlformats.org/officeDocument/2006/relationships/customXml" Target="../ink/ink354.xml"/><Relationship Id="rId54" Type="http://schemas.openxmlformats.org/officeDocument/2006/relationships/image" Target="../media/image258.emf"/><Relationship Id="rId62" Type="http://schemas.openxmlformats.org/officeDocument/2006/relationships/image" Target="../media/image263.emf"/><Relationship Id="rId70" Type="http://schemas.openxmlformats.org/officeDocument/2006/relationships/image" Target="../media/image267.emf"/><Relationship Id="rId75" Type="http://schemas.openxmlformats.org/officeDocument/2006/relationships/customXml" Target="../ink/ink371.xml"/><Relationship Id="rId83" Type="http://schemas.openxmlformats.org/officeDocument/2006/relationships/customXml" Target="../ink/ink375.xml"/><Relationship Id="rId88" Type="http://schemas.openxmlformats.org/officeDocument/2006/relationships/image" Target="../media/image277.emf"/><Relationship Id="rId91" Type="http://schemas.openxmlformats.org/officeDocument/2006/relationships/customXml" Target="../ink/ink379.xml"/><Relationship Id="rId96" Type="http://schemas.openxmlformats.org/officeDocument/2006/relationships/image" Target="../media/image281.emf"/><Relationship Id="rId111" Type="http://schemas.openxmlformats.org/officeDocument/2006/relationships/customXml" Target="../ink/ink389.xml"/><Relationship Id="rId132" Type="http://schemas.openxmlformats.org/officeDocument/2006/relationships/image" Target="../media/image299.emf"/><Relationship Id="rId140" Type="http://schemas.openxmlformats.org/officeDocument/2006/relationships/image" Target="../media/image303.emf"/><Relationship Id="rId1" Type="http://schemas.openxmlformats.org/officeDocument/2006/relationships/slideLayout" Target="../slideLayouts/slideLayout2.xml"/><Relationship Id="rId6" Type="http://schemas.openxmlformats.org/officeDocument/2006/relationships/diagramColors" Target="../diagrams/colors12.xml"/><Relationship Id="rId15" Type="http://schemas.openxmlformats.org/officeDocument/2006/relationships/customXml" Target="../ink/ink341.xml"/><Relationship Id="rId23" Type="http://schemas.openxmlformats.org/officeDocument/2006/relationships/customXml" Target="../ink/ink345.xml"/><Relationship Id="rId28" Type="http://schemas.openxmlformats.org/officeDocument/2006/relationships/image" Target="../media/image244.emf"/><Relationship Id="rId36" Type="http://schemas.openxmlformats.org/officeDocument/2006/relationships/image" Target="../media/image248.emf"/><Relationship Id="rId49" Type="http://schemas.openxmlformats.org/officeDocument/2006/relationships/customXml" Target="../ink/ink358.xml"/><Relationship Id="rId57" Type="http://schemas.openxmlformats.org/officeDocument/2006/relationships/customXml" Target="../ink/ink362.xml"/><Relationship Id="rId106" Type="http://schemas.openxmlformats.org/officeDocument/2006/relationships/image" Target="../media/image286.emf"/><Relationship Id="rId114" Type="http://schemas.openxmlformats.org/officeDocument/2006/relationships/image" Target="../media/image290.emf"/><Relationship Id="rId119" Type="http://schemas.openxmlformats.org/officeDocument/2006/relationships/customXml" Target="../ink/ink393.xml"/><Relationship Id="rId127" Type="http://schemas.openxmlformats.org/officeDocument/2006/relationships/customXml" Target="../ink/ink397.xml"/><Relationship Id="rId10" Type="http://schemas.openxmlformats.org/officeDocument/2006/relationships/image" Target="../media/image27.png"/><Relationship Id="rId31" Type="http://schemas.openxmlformats.org/officeDocument/2006/relationships/customXml" Target="../ink/ink349.xml"/><Relationship Id="rId44" Type="http://schemas.openxmlformats.org/officeDocument/2006/relationships/image" Target="../media/image253.emf"/><Relationship Id="rId52" Type="http://schemas.openxmlformats.org/officeDocument/2006/relationships/image" Target="../media/image257.emf"/><Relationship Id="rId60" Type="http://schemas.openxmlformats.org/officeDocument/2006/relationships/image" Target="../media/image262.emf"/><Relationship Id="rId65" Type="http://schemas.openxmlformats.org/officeDocument/2006/relationships/customXml" Target="../ink/ink366.xml"/><Relationship Id="rId73" Type="http://schemas.openxmlformats.org/officeDocument/2006/relationships/customXml" Target="../ink/ink370.xml"/><Relationship Id="rId78" Type="http://schemas.openxmlformats.org/officeDocument/2006/relationships/image" Target="../media/image272.emf"/><Relationship Id="rId81" Type="http://schemas.openxmlformats.org/officeDocument/2006/relationships/customXml" Target="../ink/ink374.xml"/><Relationship Id="rId86" Type="http://schemas.openxmlformats.org/officeDocument/2006/relationships/image" Target="../media/image276.emf"/><Relationship Id="rId94" Type="http://schemas.openxmlformats.org/officeDocument/2006/relationships/image" Target="../media/image280.emf"/><Relationship Id="rId99" Type="http://schemas.openxmlformats.org/officeDocument/2006/relationships/customXml" Target="../ink/ink383.xml"/><Relationship Id="rId101" Type="http://schemas.openxmlformats.org/officeDocument/2006/relationships/customXml" Target="../ink/ink384.xml"/><Relationship Id="rId122" Type="http://schemas.openxmlformats.org/officeDocument/2006/relationships/image" Target="../media/image294.emf"/><Relationship Id="rId130" Type="http://schemas.openxmlformats.org/officeDocument/2006/relationships/image" Target="../media/image298.emf"/><Relationship Id="rId135" Type="http://schemas.openxmlformats.org/officeDocument/2006/relationships/customXml" Target="../ink/ink401.xml"/><Relationship Id="rId4" Type="http://schemas.openxmlformats.org/officeDocument/2006/relationships/diagramLayout" Target="../diagrams/layout12.xml"/><Relationship Id="rId9" Type="http://schemas.openxmlformats.org/officeDocument/2006/relationships/image" Target="../media/image26.png"/><Relationship Id="rId13" Type="http://schemas.openxmlformats.org/officeDocument/2006/relationships/customXml" Target="../ink/ink340.xml"/><Relationship Id="rId18" Type="http://schemas.openxmlformats.org/officeDocument/2006/relationships/image" Target="../media/image238.emf"/><Relationship Id="rId39" Type="http://schemas.openxmlformats.org/officeDocument/2006/relationships/customXml" Target="../ink/ink353.xml"/><Relationship Id="rId109" Type="http://schemas.openxmlformats.org/officeDocument/2006/relationships/customXml" Target="../ink/ink388.xml"/><Relationship Id="rId34" Type="http://schemas.openxmlformats.org/officeDocument/2006/relationships/image" Target="../media/image247.emf"/><Relationship Id="rId50" Type="http://schemas.openxmlformats.org/officeDocument/2006/relationships/image" Target="../media/image256.emf"/><Relationship Id="rId55" Type="http://schemas.openxmlformats.org/officeDocument/2006/relationships/customXml" Target="../ink/ink361.xml"/><Relationship Id="rId76" Type="http://schemas.openxmlformats.org/officeDocument/2006/relationships/image" Target="../media/image271.emf"/><Relationship Id="rId97" Type="http://schemas.openxmlformats.org/officeDocument/2006/relationships/customXml" Target="../ink/ink382.xml"/><Relationship Id="rId104" Type="http://schemas.openxmlformats.org/officeDocument/2006/relationships/image" Target="../media/image285.emf"/><Relationship Id="rId120" Type="http://schemas.openxmlformats.org/officeDocument/2006/relationships/image" Target="../media/image293.emf"/><Relationship Id="rId125" Type="http://schemas.openxmlformats.org/officeDocument/2006/relationships/customXml" Target="../ink/ink396.xml"/><Relationship Id="rId7" Type="http://schemas.microsoft.com/office/2007/relationships/diagramDrawing" Target="../diagrams/drawing12.xml"/><Relationship Id="rId71" Type="http://schemas.openxmlformats.org/officeDocument/2006/relationships/customXml" Target="../ink/ink369.xml"/><Relationship Id="rId92" Type="http://schemas.openxmlformats.org/officeDocument/2006/relationships/image" Target="../media/image279.emf"/><Relationship Id="rId2" Type="http://schemas.openxmlformats.org/officeDocument/2006/relationships/notesSlide" Target="../notesSlides/notesSlide66.xml"/><Relationship Id="rId29" Type="http://schemas.openxmlformats.org/officeDocument/2006/relationships/customXml" Target="../ink/ink348.xml"/><Relationship Id="rId24" Type="http://schemas.openxmlformats.org/officeDocument/2006/relationships/image" Target="../media/image242.emf"/><Relationship Id="rId40" Type="http://schemas.openxmlformats.org/officeDocument/2006/relationships/image" Target="../media/image251.emf"/><Relationship Id="rId45" Type="http://schemas.openxmlformats.org/officeDocument/2006/relationships/customXml" Target="../ink/ink356.xml"/><Relationship Id="rId66" Type="http://schemas.openxmlformats.org/officeDocument/2006/relationships/image" Target="../media/image265.emf"/><Relationship Id="rId87" Type="http://schemas.openxmlformats.org/officeDocument/2006/relationships/customXml" Target="../ink/ink377.xml"/><Relationship Id="rId110" Type="http://schemas.openxmlformats.org/officeDocument/2006/relationships/image" Target="../media/image288.emf"/><Relationship Id="rId115" Type="http://schemas.openxmlformats.org/officeDocument/2006/relationships/customXml" Target="../ink/ink391.xml"/><Relationship Id="rId131" Type="http://schemas.openxmlformats.org/officeDocument/2006/relationships/customXml" Target="../ink/ink399.xml"/><Relationship Id="rId136" Type="http://schemas.openxmlformats.org/officeDocument/2006/relationships/image" Target="../media/image301.emf"/><Relationship Id="rId61" Type="http://schemas.openxmlformats.org/officeDocument/2006/relationships/customXml" Target="../ink/ink364.xml"/><Relationship Id="rId82" Type="http://schemas.openxmlformats.org/officeDocument/2006/relationships/image" Target="../media/image274.emf"/><Relationship Id="rId19" Type="http://schemas.openxmlformats.org/officeDocument/2006/relationships/customXml" Target="../ink/ink343.xml"/><Relationship Id="rId14" Type="http://schemas.openxmlformats.org/officeDocument/2006/relationships/image" Target="../media/image236.emf"/><Relationship Id="rId30" Type="http://schemas.openxmlformats.org/officeDocument/2006/relationships/image" Target="../media/image245.emf"/><Relationship Id="rId35" Type="http://schemas.openxmlformats.org/officeDocument/2006/relationships/customXml" Target="../ink/ink351.xml"/><Relationship Id="rId56" Type="http://schemas.openxmlformats.org/officeDocument/2006/relationships/image" Target="../media/image259.emf"/><Relationship Id="rId77" Type="http://schemas.openxmlformats.org/officeDocument/2006/relationships/customXml" Target="../ink/ink372.xml"/><Relationship Id="rId100" Type="http://schemas.openxmlformats.org/officeDocument/2006/relationships/image" Target="../media/image283.emf"/><Relationship Id="rId105" Type="http://schemas.openxmlformats.org/officeDocument/2006/relationships/customXml" Target="../ink/ink386.xml"/><Relationship Id="rId126" Type="http://schemas.openxmlformats.org/officeDocument/2006/relationships/image" Target="../media/image296.emf"/></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8" Type="http://schemas.openxmlformats.org/officeDocument/2006/relationships/customXml" Target="../ink/ink406.xml"/><Relationship Id="rId13" Type="http://schemas.openxmlformats.org/officeDocument/2006/relationships/image" Target="../media/image331.emf"/><Relationship Id="rId18" Type="http://schemas.openxmlformats.org/officeDocument/2006/relationships/customXml" Target="../ink/ink411.xml"/><Relationship Id="rId26" Type="http://schemas.openxmlformats.org/officeDocument/2006/relationships/customXml" Target="../ink/ink415.xml"/><Relationship Id="rId3" Type="http://schemas.openxmlformats.org/officeDocument/2006/relationships/image" Target="../media/image28.png"/><Relationship Id="rId21" Type="http://schemas.openxmlformats.org/officeDocument/2006/relationships/image" Target="../media/image371.emf"/><Relationship Id="rId7" Type="http://schemas.openxmlformats.org/officeDocument/2006/relationships/image" Target="../media/image306.emf"/><Relationship Id="rId12" Type="http://schemas.openxmlformats.org/officeDocument/2006/relationships/customXml" Target="../ink/ink408.xml"/><Relationship Id="rId17" Type="http://schemas.openxmlformats.org/officeDocument/2006/relationships/image" Target="../media/image351.emf"/><Relationship Id="rId25" Type="http://schemas.openxmlformats.org/officeDocument/2006/relationships/image" Target="../media/image391.emf"/><Relationship Id="rId2" Type="http://schemas.openxmlformats.org/officeDocument/2006/relationships/notesSlide" Target="../notesSlides/notesSlide68.xml"/><Relationship Id="rId16" Type="http://schemas.openxmlformats.org/officeDocument/2006/relationships/customXml" Target="../ink/ink410.xml"/><Relationship Id="rId20" Type="http://schemas.openxmlformats.org/officeDocument/2006/relationships/customXml" Target="../ink/ink412.xml"/><Relationship Id="rId29" Type="http://schemas.openxmlformats.org/officeDocument/2006/relationships/image" Target="../media/image411.emf"/><Relationship Id="rId1" Type="http://schemas.openxmlformats.org/officeDocument/2006/relationships/slideLayout" Target="../slideLayouts/slideLayout2.xml"/><Relationship Id="rId6" Type="http://schemas.openxmlformats.org/officeDocument/2006/relationships/customXml" Target="../ink/ink405.xml"/><Relationship Id="rId11" Type="http://schemas.openxmlformats.org/officeDocument/2006/relationships/image" Target="../media/image321.emf"/><Relationship Id="rId24" Type="http://schemas.openxmlformats.org/officeDocument/2006/relationships/customXml" Target="../ink/ink414.xml"/><Relationship Id="rId5" Type="http://schemas.openxmlformats.org/officeDocument/2006/relationships/image" Target="../media/image2910.emf"/><Relationship Id="rId15" Type="http://schemas.openxmlformats.org/officeDocument/2006/relationships/image" Target="../media/image341.emf"/><Relationship Id="rId23" Type="http://schemas.openxmlformats.org/officeDocument/2006/relationships/image" Target="../media/image381.emf"/><Relationship Id="rId28" Type="http://schemas.openxmlformats.org/officeDocument/2006/relationships/customXml" Target="../ink/ink416.xml"/><Relationship Id="rId10" Type="http://schemas.openxmlformats.org/officeDocument/2006/relationships/customXml" Target="../ink/ink407.xml"/><Relationship Id="rId19" Type="http://schemas.openxmlformats.org/officeDocument/2006/relationships/image" Target="../media/image361.emf"/><Relationship Id="rId4" Type="http://schemas.openxmlformats.org/officeDocument/2006/relationships/customXml" Target="../ink/ink404.xml"/><Relationship Id="rId9" Type="http://schemas.openxmlformats.org/officeDocument/2006/relationships/image" Target="../media/image311.emf"/><Relationship Id="rId14" Type="http://schemas.openxmlformats.org/officeDocument/2006/relationships/customXml" Target="../ink/ink409.xml"/><Relationship Id="rId22" Type="http://schemas.openxmlformats.org/officeDocument/2006/relationships/customXml" Target="../ink/ink413.xml"/><Relationship Id="rId27" Type="http://schemas.openxmlformats.org/officeDocument/2006/relationships/image" Target="../media/image401.emf"/></Relationships>
</file>

<file path=ppt/slides/_rels/slide69.xml.rels><?xml version="1.0" encoding="UTF-8" standalone="yes"?>
<Relationships xmlns="http://schemas.openxmlformats.org/package/2006/relationships"><Relationship Id="rId13" Type="http://schemas.openxmlformats.org/officeDocument/2006/relationships/image" Target="../media/image491.emf"/><Relationship Id="rId18" Type="http://schemas.openxmlformats.org/officeDocument/2006/relationships/customXml" Target="../ink/ink424.xml"/><Relationship Id="rId26" Type="http://schemas.openxmlformats.org/officeDocument/2006/relationships/customXml" Target="../ink/ink428.xml"/><Relationship Id="rId39" Type="http://schemas.openxmlformats.org/officeDocument/2006/relationships/image" Target="../media/image620.emf"/><Relationship Id="rId21" Type="http://schemas.openxmlformats.org/officeDocument/2006/relationships/image" Target="../media/image531.emf"/><Relationship Id="rId34" Type="http://schemas.openxmlformats.org/officeDocument/2006/relationships/customXml" Target="../ink/ink432.xml"/><Relationship Id="rId42" Type="http://schemas.openxmlformats.org/officeDocument/2006/relationships/customXml" Target="../ink/ink436.xml"/><Relationship Id="rId47" Type="http://schemas.openxmlformats.org/officeDocument/2006/relationships/image" Target="../media/image66.emf"/><Relationship Id="rId50" Type="http://schemas.openxmlformats.org/officeDocument/2006/relationships/customXml" Target="../ink/ink440.xml"/><Relationship Id="rId55" Type="http://schemas.openxmlformats.org/officeDocument/2006/relationships/image" Target="../media/image70.emf"/><Relationship Id="rId7" Type="http://schemas.openxmlformats.org/officeDocument/2006/relationships/image" Target="../media/image461.emf"/><Relationship Id="rId12" Type="http://schemas.openxmlformats.org/officeDocument/2006/relationships/customXml" Target="../ink/ink421.xml"/><Relationship Id="rId17" Type="http://schemas.openxmlformats.org/officeDocument/2006/relationships/image" Target="../media/image511.emf"/><Relationship Id="rId25" Type="http://schemas.openxmlformats.org/officeDocument/2006/relationships/image" Target="../media/image551.emf"/><Relationship Id="rId33" Type="http://schemas.openxmlformats.org/officeDocument/2006/relationships/image" Target="../media/image590.emf"/><Relationship Id="rId38" Type="http://schemas.openxmlformats.org/officeDocument/2006/relationships/customXml" Target="../ink/ink434.xml"/><Relationship Id="rId46" Type="http://schemas.openxmlformats.org/officeDocument/2006/relationships/customXml" Target="../ink/ink438.xml"/><Relationship Id="rId2" Type="http://schemas.openxmlformats.org/officeDocument/2006/relationships/notesSlide" Target="../notesSlides/notesSlide69.xml"/><Relationship Id="rId16" Type="http://schemas.openxmlformats.org/officeDocument/2006/relationships/customXml" Target="../ink/ink423.xml"/><Relationship Id="rId20" Type="http://schemas.openxmlformats.org/officeDocument/2006/relationships/customXml" Target="../ink/ink425.xml"/><Relationship Id="rId29" Type="http://schemas.openxmlformats.org/officeDocument/2006/relationships/image" Target="../media/image570.emf"/><Relationship Id="rId41" Type="http://schemas.openxmlformats.org/officeDocument/2006/relationships/image" Target="../media/image630.emf"/><Relationship Id="rId54" Type="http://schemas.openxmlformats.org/officeDocument/2006/relationships/customXml" Target="../ink/ink442.xml"/><Relationship Id="rId1" Type="http://schemas.openxmlformats.org/officeDocument/2006/relationships/slideLayout" Target="../slideLayouts/slideLayout2.xml"/><Relationship Id="rId6" Type="http://schemas.openxmlformats.org/officeDocument/2006/relationships/customXml" Target="../ink/ink418.xml"/><Relationship Id="rId11" Type="http://schemas.openxmlformats.org/officeDocument/2006/relationships/image" Target="../media/image481.emf"/><Relationship Id="rId24" Type="http://schemas.openxmlformats.org/officeDocument/2006/relationships/customXml" Target="../ink/ink427.xml"/><Relationship Id="rId32" Type="http://schemas.openxmlformats.org/officeDocument/2006/relationships/customXml" Target="../ink/ink431.xml"/><Relationship Id="rId37" Type="http://schemas.openxmlformats.org/officeDocument/2006/relationships/image" Target="../media/image610.emf"/><Relationship Id="rId40" Type="http://schemas.openxmlformats.org/officeDocument/2006/relationships/customXml" Target="../ink/ink435.xml"/><Relationship Id="rId45" Type="http://schemas.openxmlformats.org/officeDocument/2006/relationships/image" Target="../media/image65.emf"/><Relationship Id="rId53" Type="http://schemas.openxmlformats.org/officeDocument/2006/relationships/image" Target="../media/image69.emf"/><Relationship Id="rId5" Type="http://schemas.openxmlformats.org/officeDocument/2006/relationships/image" Target="../media/image431.emf"/><Relationship Id="rId15" Type="http://schemas.openxmlformats.org/officeDocument/2006/relationships/image" Target="../media/image501.emf"/><Relationship Id="rId23" Type="http://schemas.openxmlformats.org/officeDocument/2006/relationships/image" Target="../media/image541.emf"/><Relationship Id="rId28" Type="http://schemas.openxmlformats.org/officeDocument/2006/relationships/customXml" Target="../ink/ink429.xml"/><Relationship Id="rId36" Type="http://schemas.openxmlformats.org/officeDocument/2006/relationships/customXml" Target="../ink/ink433.xml"/><Relationship Id="rId49" Type="http://schemas.openxmlformats.org/officeDocument/2006/relationships/image" Target="../media/image67.emf"/><Relationship Id="rId57" Type="http://schemas.openxmlformats.org/officeDocument/2006/relationships/image" Target="../media/image71.emf"/><Relationship Id="rId10" Type="http://schemas.openxmlformats.org/officeDocument/2006/relationships/customXml" Target="../ink/ink420.xml"/><Relationship Id="rId19" Type="http://schemas.openxmlformats.org/officeDocument/2006/relationships/image" Target="../media/image521.emf"/><Relationship Id="rId31" Type="http://schemas.openxmlformats.org/officeDocument/2006/relationships/image" Target="../media/image580.emf"/><Relationship Id="rId44" Type="http://schemas.openxmlformats.org/officeDocument/2006/relationships/customXml" Target="../ink/ink437.xml"/><Relationship Id="rId52" Type="http://schemas.openxmlformats.org/officeDocument/2006/relationships/customXml" Target="../ink/ink441.xml"/><Relationship Id="rId4" Type="http://schemas.openxmlformats.org/officeDocument/2006/relationships/customXml" Target="../ink/ink417.xml"/><Relationship Id="rId9" Type="http://schemas.openxmlformats.org/officeDocument/2006/relationships/image" Target="../media/image471.emf"/><Relationship Id="rId14" Type="http://schemas.openxmlformats.org/officeDocument/2006/relationships/customXml" Target="../ink/ink422.xml"/><Relationship Id="rId22" Type="http://schemas.openxmlformats.org/officeDocument/2006/relationships/customXml" Target="../ink/ink426.xml"/><Relationship Id="rId27" Type="http://schemas.openxmlformats.org/officeDocument/2006/relationships/image" Target="../media/image560.emf"/><Relationship Id="rId30" Type="http://schemas.openxmlformats.org/officeDocument/2006/relationships/customXml" Target="../ink/ink430.xml"/><Relationship Id="rId35" Type="http://schemas.openxmlformats.org/officeDocument/2006/relationships/image" Target="../media/image600.emf"/><Relationship Id="rId43" Type="http://schemas.openxmlformats.org/officeDocument/2006/relationships/image" Target="../media/image64.emf"/><Relationship Id="rId48" Type="http://schemas.openxmlformats.org/officeDocument/2006/relationships/customXml" Target="../ink/ink439.xml"/><Relationship Id="rId56" Type="http://schemas.openxmlformats.org/officeDocument/2006/relationships/customXml" Target="../ink/ink443.xml"/><Relationship Id="rId8" Type="http://schemas.openxmlformats.org/officeDocument/2006/relationships/customXml" Target="../ink/ink419.xml"/><Relationship Id="rId51" Type="http://schemas.openxmlformats.org/officeDocument/2006/relationships/image" Target="../media/image68.emf"/><Relationship Id="rId3" Type="http://schemas.openxmlformats.org/officeDocument/2006/relationships/image" Target="../media/image2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8" Type="http://schemas.openxmlformats.org/officeDocument/2006/relationships/customXml" Target="../ink/ink446.xml"/><Relationship Id="rId13" Type="http://schemas.openxmlformats.org/officeDocument/2006/relationships/image" Target="../media/image75.emf"/><Relationship Id="rId18" Type="http://schemas.openxmlformats.org/officeDocument/2006/relationships/customXml" Target="../ink/ink451.xml"/><Relationship Id="rId3" Type="http://schemas.openxmlformats.org/officeDocument/2006/relationships/image" Target="../media/image29.png"/><Relationship Id="rId21" Type="http://schemas.openxmlformats.org/officeDocument/2006/relationships/image" Target="../media/image79.emf"/><Relationship Id="rId7" Type="http://schemas.openxmlformats.org/officeDocument/2006/relationships/image" Target="../media/image72.emf"/><Relationship Id="rId12" Type="http://schemas.openxmlformats.org/officeDocument/2006/relationships/customXml" Target="../ink/ink448.xml"/><Relationship Id="rId17" Type="http://schemas.openxmlformats.org/officeDocument/2006/relationships/image" Target="../media/image77.emf"/><Relationship Id="rId2" Type="http://schemas.openxmlformats.org/officeDocument/2006/relationships/notesSlide" Target="../notesSlides/notesSlide70.xml"/><Relationship Id="rId16" Type="http://schemas.openxmlformats.org/officeDocument/2006/relationships/customXml" Target="../ink/ink450.xml"/><Relationship Id="rId20" Type="http://schemas.openxmlformats.org/officeDocument/2006/relationships/customXml" Target="../ink/ink452.xml"/><Relationship Id="rId1" Type="http://schemas.openxmlformats.org/officeDocument/2006/relationships/slideLayout" Target="../slideLayouts/slideLayout2.xml"/><Relationship Id="rId6" Type="http://schemas.openxmlformats.org/officeDocument/2006/relationships/customXml" Target="../ink/ink445.xml"/><Relationship Id="rId11" Type="http://schemas.openxmlformats.org/officeDocument/2006/relationships/image" Target="../media/image74.emf"/><Relationship Id="rId5" Type="http://schemas.openxmlformats.org/officeDocument/2006/relationships/image" Target="../media/image421.emf"/><Relationship Id="rId15" Type="http://schemas.openxmlformats.org/officeDocument/2006/relationships/image" Target="../media/image76.emf"/><Relationship Id="rId23" Type="http://schemas.openxmlformats.org/officeDocument/2006/relationships/image" Target="../media/image80.emf"/><Relationship Id="rId10" Type="http://schemas.openxmlformats.org/officeDocument/2006/relationships/customXml" Target="../ink/ink447.xml"/><Relationship Id="rId19" Type="http://schemas.openxmlformats.org/officeDocument/2006/relationships/image" Target="../media/image78.emf"/><Relationship Id="rId4" Type="http://schemas.openxmlformats.org/officeDocument/2006/relationships/customXml" Target="../ink/ink444.xml"/><Relationship Id="rId9" Type="http://schemas.openxmlformats.org/officeDocument/2006/relationships/image" Target="../media/image73.emf"/><Relationship Id="rId14" Type="http://schemas.openxmlformats.org/officeDocument/2006/relationships/customXml" Target="../ink/ink449.xml"/><Relationship Id="rId22" Type="http://schemas.openxmlformats.org/officeDocument/2006/relationships/customXml" Target="../ink/ink453.xml"/></Relationships>
</file>

<file path=ppt/slides/_rels/slide7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7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8" Type="http://schemas.openxmlformats.org/officeDocument/2006/relationships/customXml" Target="../ink/ink456.xml"/><Relationship Id="rId13" Type="http://schemas.openxmlformats.org/officeDocument/2006/relationships/image" Target="../media/image1350.emf"/><Relationship Id="rId18" Type="http://schemas.openxmlformats.org/officeDocument/2006/relationships/customXml" Target="../ink/ink461.xml"/><Relationship Id="rId26" Type="http://schemas.openxmlformats.org/officeDocument/2006/relationships/customXml" Target="../ink/ink465.xml"/><Relationship Id="rId3" Type="http://schemas.openxmlformats.org/officeDocument/2006/relationships/image" Target="../media/image33.png"/><Relationship Id="rId21" Type="http://schemas.openxmlformats.org/officeDocument/2006/relationships/image" Target="../media/image1390.emf"/><Relationship Id="rId7" Type="http://schemas.openxmlformats.org/officeDocument/2006/relationships/image" Target="../media/image1320.emf"/><Relationship Id="rId12" Type="http://schemas.openxmlformats.org/officeDocument/2006/relationships/customXml" Target="../ink/ink458.xml"/><Relationship Id="rId17" Type="http://schemas.openxmlformats.org/officeDocument/2006/relationships/image" Target="../media/image1370.emf"/><Relationship Id="rId25" Type="http://schemas.openxmlformats.org/officeDocument/2006/relationships/image" Target="../media/image1410.emf"/><Relationship Id="rId33" Type="http://schemas.openxmlformats.org/officeDocument/2006/relationships/image" Target="../media/image1450.emf"/><Relationship Id="rId2" Type="http://schemas.openxmlformats.org/officeDocument/2006/relationships/notesSlide" Target="../notesSlides/notesSlide74.xml"/><Relationship Id="rId16" Type="http://schemas.openxmlformats.org/officeDocument/2006/relationships/customXml" Target="../ink/ink460.xml"/><Relationship Id="rId20" Type="http://schemas.openxmlformats.org/officeDocument/2006/relationships/customXml" Target="../ink/ink462.xml"/><Relationship Id="rId29" Type="http://schemas.openxmlformats.org/officeDocument/2006/relationships/image" Target="../media/image1430.emf"/><Relationship Id="rId1" Type="http://schemas.openxmlformats.org/officeDocument/2006/relationships/slideLayout" Target="../slideLayouts/slideLayout2.xml"/><Relationship Id="rId6" Type="http://schemas.openxmlformats.org/officeDocument/2006/relationships/customXml" Target="../ink/ink455.xml"/><Relationship Id="rId11" Type="http://schemas.openxmlformats.org/officeDocument/2006/relationships/image" Target="../media/image1340.emf"/><Relationship Id="rId24" Type="http://schemas.openxmlformats.org/officeDocument/2006/relationships/customXml" Target="../ink/ink464.xml"/><Relationship Id="rId32" Type="http://schemas.openxmlformats.org/officeDocument/2006/relationships/customXml" Target="../ink/ink468.xml"/><Relationship Id="rId5" Type="http://schemas.openxmlformats.org/officeDocument/2006/relationships/image" Target="../media/image1310.emf"/><Relationship Id="rId15" Type="http://schemas.openxmlformats.org/officeDocument/2006/relationships/image" Target="../media/image1360.emf"/><Relationship Id="rId23" Type="http://schemas.openxmlformats.org/officeDocument/2006/relationships/image" Target="../media/image1400.emf"/><Relationship Id="rId28" Type="http://schemas.openxmlformats.org/officeDocument/2006/relationships/customXml" Target="../ink/ink466.xml"/><Relationship Id="rId10" Type="http://schemas.openxmlformats.org/officeDocument/2006/relationships/customXml" Target="../ink/ink457.xml"/><Relationship Id="rId19" Type="http://schemas.openxmlformats.org/officeDocument/2006/relationships/image" Target="../media/image1380.emf"/><Relationship Id="rId31" Type="http://schemas.openxmlformats.org/officeDocument/2006/relationships/image" Target="../media/image1440.emf"/><Relationship Id="rId4" Type="http://schemas.openxmlformats.org/officeDocument/2006/relationships/customXml" Target="../ink/ink454.xml"/><Relationship Id="rId9" Type="http://schemas.openxmlformats.org/officeDocument/2006/relationships/image" Target="../media/image1330.emf"/><Relationship Id="rId14" Type="http://schemas.openxmlformats.org/officeDocument/2006/relationships/customXml" Target="../ink/ink459.xml"/><Relationship Id="rId22" Type="http://schemas.openxmlformats.org/officeDocument/2006/relationships/customXml" Target="../ink/ink463.xml"/><Relationship Id="rId27" Type="http://schemas.openxmlformats.org/officeDocument/2006/relationships/image" Target="../media/image1420.emf"/><Relationship Id="rId30" Type="http://schemas.openxmlformats.org/officeDocument/2006/relationships/customXml" Target="../ink/ink467.xml"/></Relationships>
</file>

<file path=ppt/slides/_rels/slide75.xml.rels><?xml version="1.0" encoding="UTF-8" standalone="yes"?>
<Relationships xmlns="http://schemas.openxmlformats.org/package/2006/relationships"><Relationship Id="rId8" Type="http://schemas.openxmlformats.org/officeDocument/2006/relationships/customXml" Target="../ink/ink471.xml"/><Relationship Id="rId13" Type="http://schemas.openxmlformats.org/officeDocument/2006/relationships/image" Target="../media/image1510.emf"/><Relationship Id="rId18" Type="http://schemas.openxmlformats.org/officeDocument/2006/relationships/customXml" Target="../ink/ink476.xml"/><Relationship Id="rId26" Type="http://schemas.openxmlformats.org/officeDocument/2006/relationships/customXml" Target="../ink/ink480.xml"/><Relationship Id="rId3" Type="http://schemas.openxmlformats.org/officeDocument/2006/relationships/image" Target="../media/image34.png"/><Relationship Id="rId21" Type="http://schemas.openxmlformats.org/officeDocument/2006/relationships/image" Target="../media/image1550.emf"/><Relationship Id="rId34" Type="http://schemas.openxmlformats.org/officeDocument/2006/relationships/customXml" Target="../ink/ink484.xml"/><Relationship Id="rId7" Type="http://schemas.openxmlformats.org/officeDocument/2006/relationships/image" Target="../media/image1480.emf"/><Relationship Id="rId12" Type="http://schemas.openxmlformats.org/officeDocument/2006/relationships/customXml" Target="../ink/ink473.xml"/><Relationship Id="rId17" Type="http://schemas.openxmlformats.org/officeDocument/2006/relationships/image" Target="../media/image1530.emf"/><Relationship Id="rId25" Type="http://schemas.openxmlformats.org/officeDocument/2006/relationships/image" Target="../media/image1570.emf"/><Relationship Id="rId33" Type="http://schemas.openxmlformats.org/officeDocument/2006/relationships/image" Target="../media/image1610.emf"/><Relationship Id="rId2" Type="http://schemas.openxmlformats.org/officeDocument/2006/relationships/notesSlide" Target="../notesSlides/notesSlide75.xml"/><Relationship Id="rId16" Type="http://schemas.openxmlformats.org/officeDocument/2006/relationships/customXml" Target="../ink/ink475.xml"/><Relationship Id="rId20" Type="http://schemas.openxmlformats.org/officeDocument/2006/relationships/customXml" Target="../ink/ink477.xml"/><Relationship Id="rId29" Type="http://schemas.openxmlformats.org/officeDocument/2006/relationships/image" Target="../media/image1590.emf"/><Relationship Id="rId1" Type="http://schemas.openxmlformats.org/officeDocument/2006/relationships/slideLayout" Target="../slideLayouts/slideLayout2.xml"/><Relationship Id="rId6" Type="http://schemas.openxmlformats.org/officeDocument/2006/relationships/customXml" Target="../ink/ink470.xml"/><Relationship Id="rId11" Type="http://schemas.openxmlformats.org/officeDocument/2006/relationships/image" Target="../media/image1500.emf"/><Relationship Id="rId24" Type="http://schemas.openxmlformats.org/officeDocument/2006/relationships/customXml" Target="../ink/ink479.xml"/><Relationship Id="rId32" Type="http://schemas.openxmlformats.org/officeDocument/2006/relationships/customXml" Target="../ink/ink483.xml"/><Relationship Id="rId5" Type="http://schemas.openxmlformats.org/officeDocument/2006/relationships/image" Target="../media/image1470.emf"/><Relationship Id="rId15" Type="http://schemas.openxmlformats.org/officeDocument/2006/relationships/image" Target="../media/image1520.emf"/><Relationship Id="rId23" Type="http://schemas.openxmlformats.org/officeDocument/2006/relationships/image" Target="../media/image1560.emf"/><Relationship Id="rId28" Type="http://schemas.openxmlformats.org/officeDocument/2006/relationships/customXml" Target="../ink/ink481.xml"/><Relationship Id="rId10" Type="http://schemas.openxmlformats.org/officeDocument/2006/relationships/customXml" Target="../ink/ink472.xml"/><Relationship Id="rId19" Type="http://schemas.openxmlformats.org/officeDocument/2006/relationships/image" Target="../media/image1540.emf"/><Relationship Id="rId31" Type="http://schemas.openxmlformats.org/officeDocument/2006/relationships/image" Target="../media/image1600.emf"/><Relationship Id="rId4" Type="http://schemas.openxmlformats.org/officeDocument/2006/relationships/customXml" Target="../ink/ink469.xml"/><Relationship Id="rId9" Type="http://schemas.openxmlformats.org/officeDocument/2006/relationships/image" Target="../media/image1490.emf"/><Relationship Id="rId14" Type="http://schemas.openxmlformats.org/officeDocument/2006/relationships/customXml" Target="../ink/ink474.xml"/><Relationship Id="rId22" Type="http://schemas.openxmlformats.org/officeDocument/2006/relationships/customXml" Target="../ink/ink478.xml"/><Relationship Id="rId27" Type="http://schemas.openxmlformats.org/officeDocument/2006/relationships/image" Target="../media/image1580.emf"/><Relationship Id="rId30" Type="http://schemas.openxmlformats.org/officeDocument/2006/relationships/customXml" Target="../ink/ink482.xml"/><Relationship Id="rId35" Type="http://schemas.openxmlformats.org/officeDocument/2006/relationships/image" Target="../media/image1620.emf"/></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5" y="478606"/>
            <a:ext cx="10515600" cy="2069850"/>
          </a:xfrm>
        </p:spPr>
        <p:txBody>
          <a:bodyPr>
            <a:normAutofit/>
          </a:bodyPr>
          <a:lstStyle/>
          <a:p>
            <a:pPr algn="ctr"/>
            <a:r>
              <a:rPr lang="en-US" sz="6000" dirty="0"/>
              <a:t>Advanced Patterns for</a:t>
            </a:r>
            <a:br>
              <a:rPr lang="en-US" sz="6000" dirty="0"/>
            </a:br>
            <a:r>
              <a:rPr lang="en-US" sz="6000" dirty="0"/>
              <a:t>Automated UI Testing</a:t>
            </a:r>
            <a:endParaRPr lang="en-US" sz="4000" dirty="0">
              <a:solidFill>
                <a:schemeClr val="bg1">
                  <a:lumMod val="65000"/>
                </a:schemeClr>
              </a:solidFill>
            </a:endParaRPr>
          </a:p>
        </p:txBody>
      </p:sp>
      <p:sp>
        <p:nvSpPr>
          <p:cNvPr id="5" name="TextBox 4"/>
          <p:cNvSpPr txBox="1"/>
          <p:nvPr/>
        </p:nvSpPr>
        <p:spPr>
          <a:xfrm>
            <a:off x="3931845" y="4944249"/>
            <a:ext cx="4328301" cy="1323439"/>
          </a:xfrm>
          <a:prstGeom prst="rect">
            <a:avLst/>
          </a:prstGeom>
          <a:noFill/>
        </p:spPr>
        <p:txBody>
          <a:bodyPr wrap="none" rtlCol="0">
            <a:spAutoFit/>
          </a:bodyPr>
          <a:lstStyle/>
          <a:p>
            <a:pPr algn="ctr"/>
            <a:r>
              <a:rPr lang="en-US" sz="4000" dirty="0">
                <a:solidFill>
                  <a:srgbClr val="013947"/>
                </a:solidFill>
                <a:latin typeface="Corbel" panose="020B0503020204020204" pitchFamily="34" charset="0"/>
              </a:rPr>
              <a:t>Seth Petry-Johnson</a:t>
            </a:r>
          </a:p>
          <a:p>
            <a:pPr algn="ctr"/>
            <a:r>
              <a:rPr lang="en-US" sz="3200" dirty="0">
                <a:solidFill>
                  <a:srgbClr val="FD7D00"/>
                </a:solidFill>
                <a:latin typeface="Corbel" panose="020B0503020204020204" pitchFamily="34" charset="0"/>
              </a:rPr>
              <a:t>@</a:t>
            </a:r>
            <a:r>
              <a:rPr lang="en-US" sz="4000" dirty="0">
                <a:solidFill>
                  <a:srgbClr val="FD7D00"/>
                </a:solidFill>
                <a:latin typeface="Corbel" panose="020B0503020204020204" pitchFamily="34" charset="0"/>
              </a:rPr>
              <a:t>spetryjohnson</a:t>
            </a:r>
            <a:endParaRPr lang="en-US" sz="3200" dirty="0">
              <a:solidFill>
                <a:srgbClr val="FD7D00"/>
              </a:solidFill>
              <a:latin typeface="Corbel" panose="020B0503020204020204" pitchFamily="34" charset="0"/>
            </a:endParaRPr>
          </a:p>
        </p:txBody>
      </p:sp>
      <mc:AlternateContent xmlns:mc="http://schemas.openxmlformats.org/markup-compatibility/2006" xmlns:p14="http://schemas.microsoft.com/office/powerpoint/2010/main">
        <mc:Choice Requires="p14">
          <p:contentPart p14:bwMode="auto" r:id="rId3">
            <p14:nvContentPartPr>
              <p14:cNvPr id="3" name="Ink 2">
                <a:extLst>
                  <a:ext uri="{FF2B5EF4-FFF2-40B4-BE49-F238E27FC236}">
                    <a16:creationId xmlns:a16="http://schemas.microsoft.com/office/drawing/2014/main" id="{B1C18667-279F-485C-8AF7-8D54C87C69C6}"/>
                  </a:ext>
                </a:extLst>
              </p14:cNvPr>
              <p14:cNvContentPartPr/>
              <p14:nvPr/>
            </p14:nvContentPartPr>
            <p14:xfrm>
              <a:off x="1545089" y="2924317"/>
              <a:ext cx="10080" cy="228600"/>
            </p14:xfrm>
          </p:contentPart>
        </mc:Choice>
        <mc:Fallback xmlns="">
          <p:pic>
            <p:nvPicPr>
              <p:cNvPr id="3" name="Ink 2">
                <a:extLst>
                  <a:ext uri="{FF2B5EF4-FFF2-40B4-BE49-F238E27FC236}">
                    <a16:creationId xmlns:a16="http://schemas.microsoft.com/office/drawing/2014/main" id="{B1C18667-279F-485C-8AF7-8D54C87C69C6}"/>
                  </a:ext>
                </a:extLst>
              </p:cNvPr>
              <p:cNvPicPr/>
              <p:nvPr/>
            </p:nvPicPr>
            <p:blipFill>
              <a:blip r:embed="rId4"/>
              <a:stretch>
                <a:fillRect/>
              </a:stretch>
            </p:blipFill>
            <p:spPr>
              <a:xfrm>
                <a:off x="1536089" y="2915317"/>
                <a:ext cx="27720" cy="2462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 name="Ink 3">
                <a:extLst>
                  <a:ext uri="{FF2B5EF4-FFF2-40B4-BE49-F238E27FC236}">
                    <a16:creationId xmlns:a16="http://schemas.microsoft.com/office/drawing/2014/main" id="{3A775A05-DC28-4776-BC91-001460FFE611}"/>
                  </a:ext>
                </a:extLst>
              </p14:cNvPr>
              <p14:cNvContentPartPr/>
              <p14:nvPr/>
            </p14:nvContentPartPr>
            <p14:xfrm>
              <a:off x="1706729" y="2898397"/>
              <a:ext cx="7560" cy="250920"/>
            </p14:xfrm>
          </p:contentPart>
        </mc:Choice>
        <mc:Fallback xmlns="">
          <p:pic>
            <p:nvPicPr>
              <p:cNvPr id="4" name="Ink 3">
                <a:extLst>
                  <a:ext uri="{FF2B5EF4-FFF2-40B4-BE49-F238E27FC236}">
                    <a16:creationId xmlns:a16="http://schemas.microsoft.com/office/drawing/2014/main" id="{3A775A05-DC28-4776-BC91-001460FFE611}"/>
                  </a:ext>
                </a:extLst>
              </p:cNvPr>
              <p:cNvPicPr/>
              <p:nvPr/>
            </p:nvPicPr>
            <p:blipFill>
              <a:blip r:embed="rId6"/>
              <a:stretch>
                <a:fillRect/>
              </a:stretch>
            </p:blipFill>
            <p:spPr>
              <a:xfrm>
                <a:off x="1697729" y="2889397"/>
                <a:ext cx="25200" cy="2685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 name="Ink 7">
                <a:extLst>
                  <a:ext uri="{FF2B5EF4-FFF2-40B4-BE49-F238E27FC236}">
                    <a16:creationId xmlns:a16="http://schemas.microsoft.com/office/drawing/2014/main" id="{14F37B93-4947-4C60-B0EC-B40B26BF5C09}"/>
                  </a:ext>
                </a:extLst>
              </p14:cNvPr>
              <p14:cNvContentPartPr/>
              <p14:nvPr/>
            </p14:nvContentPartPr>
            <p14:xfrm>
              <a:off x="1888169" y="3056797"/>
              <a:ext cx="300600" cy="679680"/>
            </p14:xfrm>
          </p:contentPart>
        </mc:Choice>
        <mc:Fallback xmlns="">
          <p:pic>
            <p:nvPicPr>
              <p:cNvPr id="8" name="Ink 7">
                <a:extLst>
                  <a:ext uri="{FF2B5EF4-FFF2-40B4-BE49-F238E27FC236}">
                    <a16:creationId xmlns:a16="http://schemas.microsoft.com/office/drawing/2014/main" id="{14F37B93-4947-4C60-B0EC-B40B26BF5C09}"/>
                  </a:ext>
                </a:extLst>
              </p:cNvPr>
              <p:cNvPicPr/>
              <p:nvPr/>
            </p:nvPicPr>
            <p:blipFill>
              <a:blip r:embed="rId8"/>
              <a:stretch>
                <a:fillRect/>
              </a:stretch>
            </p:blipFill>
            <p:spPr>
              <a:xfrm>
                <a:off x="1879169" y="3047797"/>
                <a:ext cx="318240" cy="6973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 name="Ink 8">
                <a:extLst>
                  <a:ext uri="{FF2B5EF4-FFF2-40B4-BE49-F238E27FC236}">
                    <a16:creationId xmlns:a16="http://schemas.microsoft.com/office/drawing/2014/main" id="{00990252-FDDD-4890-8D4D-9C759ADB4989}"/>
                  </a:ext>
                </a:extLst>
              </p14:cNvPr>
              <p14:cNvContentPartPr/>
              <p14:nvPr/>
            </p14:nvContentPartPr>
            <p14:xfrm>
              <a:off x="2318729" y="3452797"/>
              <a:ext cx="70920" cy="182520"/>
            </p14:xfrm>
          </p:contentPart>
        </mc:Choice>
        <mc:Fallback xmlns="">
          <p:pic>
            <p:nvPicPr>
              <p:cNvPr id="9" name="Ink 8">
                <a:extLst>
                  <a:ext uri="{FF2B5EF4-FFF2-40B4-BE49-F238E27FC236}">
                    <a16:creationId xmlns:a16="http://schemas.microsoft.com/office/drawing/2014/main" id="{00990252-FDDD-4890-8D4D-9C759ADB4989}"/>
                  </a:ext>
                </a:extLst>
              </p:cNvPr>
              <p:cNvPicPr/>
              <p:nvPr/>
            </p:nvPicPr>
            <p:blipFill>
              <a:blip r:embed="rId10"/>
              <a:stretch>
                <a:fillRect/>
              </a:stretch>
            </p:blipFill>
            <p:spPr>
              <a:xfrm>
                <a:off x="2309729" y="3443797"/>
                <a:ext cx="88560" cy="2001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 name="Ink 9">
                <a:extLst>
                  <a:ext uri="{FF2B5EF4-FFF2-40B4-BE49-F238E27FC236}">
                    <a16:creationId xmlns:a16="http://schemas.microsoft.com/office/drawing/2014/main" id="{3250C4BE-5F08-4E6C-8120-7A676E5EA3D9}"/>
                  </a:ext>
                </a:extLst>
              </p14:cNvPr>
              <p14:cNvContentPartPr/>
              <p14:nvPr/>
            </p14:nvContentPartPr>
            <p14:xfrm>
              <a:off x="2530049" y="3514357"/>
              <a:ext cx="124560" cy="168480"/>
            </p14:xfrm>
          </p:contentPart>
        </mc:Choice>
        <mc:Fallback xmlns="">
          <p:pic>
            <p:nvPicPr>
              <p:cNvPr id="10" name="Ink 9">
                <a:extLst>
                  <a:ext uri="{FF2B5EF4-FFF2-40B4-BE49-F238E27FC236}">
                    <a16:creationId xmlns:a16="http://schemas.microsoft.com/office/drawing/2014/main" id="{3250C4BE-5F08-4E6C-8120-7A676E5EA3D9}"/>
                  </a:ext>
                </a:extLst>
              </p:cNvPr>
              <p:cNvPicPr/>
              <p:nvPr/>
            </p:nvPicPr>
            <p:blipFill>
              <a:blip r:embed="rId12"/>
              <a:stretch>
                <a:fillRect/>
              </a:stretch>
            </p:blipFill>
            <p:spPr>
              <a:xfrm>
                <a:off x="2521049" y="3505357"/>
                <a:ext cx="142200" cy="1861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1" name="Ink 10">
                <a:extLst>
                  <a:ext uri="{FF2B5EF4-FFF2-40B4-BE49-F238E27FC236}">
                    <a16:creationId xmlns:a16="http://schemas.microsoft.com/office/drawing/2014/main" id="{7EFA17E4-DE92-4D1E-ACB9-76755918BC33}"/>
                  </a:ext>
                </a:extLst>
              </p14:cNvPr>
              <p14:cNvContentPartPr/>
              <p14:nvPr/>
            </p14:nvContentPartPr>
            <p14:xfrm>
              <a:off x="2810849" y="3134197"/>
              <a:ext cx="63360" cy="565200"/>
            </p14:xfrm>
          </p:contentPart>
        </mc:Choice>
        <mc:Fallback xmlns="">
          <p:pic>
            <p:nvPicPr>
              <p:cNvPr id="11" name="Ink 10">
                <a:extLst>
                  <a:ext uri="{FF2B5EF4-FFF2-40B4-BE49-F238E27FC236}">
                    <a16:creationId xmlns:a16="http://schemas.microsoft.com/office/drawing/2014/main" id="{7EFA17E4-DE92-4D1E-ACB9-76755918BC33}"/>
                  </a:ext>
                </a:extLst>
              </p:cNvPr>
              <p:cNvPicPr/>
              <p:nvPr/>
            </p:nvPicPr>
            <p:blipFill>
              <a:blip r:embed="rId14"/>
              <a:stretch>
                <a:fillRect/>
              </a:stretch>
            </p:blipFill>
            <p:spPr>
              <a:xfrm>
                <a:off x="2801849" y="3125197"/>
                <a:ext cx="81000" cy="58284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2" name="Ink 11">
                <a:extLst>
                  <a:ext uri="{FF2B5EF4-FFF2-40B4-BE49-F238E27FC236}">
                    <a16:creationId xmlns:a16="http://schemas.microsoft.com/office/drawing/2014/main" id="{24E35160-2621-40CB-8B15-108B0305CD24}"/>
                  </a:ext>
                </a:extLst>
              </p14:cNvPr>
              <p14:cNvContentPartPr/>
              <p14:nvPr/>
            </p14:nvContentPartPr>
            <p14:xfrm>
              <a:off x="2999849" y="3503917"/>
              <a:ext cx="213840" cy="162360"/>
            </p14:xfrm>
          </p:contentPart>
        </mc:Choice>
        <mc:Fallback xmlns="">
          <p:pic>
            <p:nvPicPr>
              <p:cNvPr id="12" name="Ink 11">
                <a:extLst>
                  <a:ext uri="{FF2B5EF4-FFF2-40B4-BE49-F238E27FC236}">
                    <a16:creationId xmlns:a16="http://schemas.microsoft.com/office/drawing/2014/main" id="{24E35160-2621-40CB-8B15-108B0305CD24}"/>
                  </a:ext>
                </a:extLst>
              </p:cNvPr>
              <p:cNvPicPr/>
              <p:nvPr/>
            </p:nvPicPr>
            <p:blipFill>
              <a:blip r:embed="rId16"/>
              <a:stretch>
                <a:fillRect/>
              </a:stretch>
            </p:blipFill>
            <p:spPr>
              <a:xfrm>
                <a:off x="2990849" y="3494917"/>
                <a:ext cx="23148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3" name="Ink 12">
                <a:extLst>
                  <a:ext uri="{FF2B5EF4-FFF2-40B4-BE49-F238E27FC236}">
                    <a16:creationId xmlns:a16="http://schemas.microsoft.com/office/drawing/2014/main" id="{2147D89C-4E56-42AC-9B6E-3C73C5940C97}"/>
                  </a:ext>
                </a:extLst>
              </p14:cNvPr>
              <p14:cNvContentPartPr/>
              <p14:nvPr/>
            </p14:nvContentPartPr>
            <p14:xfrm>
              <a:off x="3407729" y="3524077"/>
              <a:ext cx="139320" cy="2520"/>
            </p14:xfrm>
          </p:contentPart>
        </mc:Choice>
        <mc:Fallback xmlns="">
          <p:pic>
            <p:nvPicPr>
              <p:cNvPr id="13" name="Ink 12">
                <a:extLst>
                  <a:ext uri="{FF2B5EF4-FFF2-40B4-BE49-F238E27FC236}">
                    <a16:creationId xmlns:a16="http://schemas.microsoft.com/office/drawing/2014/main" id="{2147D89C-4E56-42AC-9B6E-3C73C5940C97}"/>
                  </a:ext>
                </a:extLst>
              </p:cNvPr>
              <p:cNvPicPr/>
              <p:nvPr/>
            </p:nvPicPr>
            <p:blipFill>
              <a:blip r:embed="rId18"/>
              <a:stretch>
                <a:fillRect/>
              </a:stretch>
            </p:blipFill>
            <p:spPr>
              <a:xfrm>
                <a:off x="3398729" y="3515077"/>
                <a:ext cx="156960" cy="201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0" name="Ink 19">
                <a:extLst>
                  <a:ext uri="{FF2B5EF4-FFF2-40B4-BE49-F238E27FC236}">
                    <a16:creationId xmlns:a16="http://schemas.microsoft.com/office/drawing/2014/main" id="{1D442345-F42C-49A6-AD3B-911161BDFA17}"/>
                  </a:ext>
                </a:extLst>
              </p14:cNvPr>
              <p14:cNvContentPartPr/>
              <p14:nvPr/>
            </p14:nvContentPartPr>
            <p14:xfrm>
              <a:off x="3761969" y="2993077"/>
              <a:ext cx="534600" cy="691920"/>
            </p14:xfrm>
          </p:contentPart>
        </mc:Choice>
        <mc:Fallback xmlns="">
          <p:pic>
            <p:nvPicPr>
              <p:cNvPr id="20" name="Ink 19">
                <a:extLst>
                  <a:ext uri="{FF2B5EF4-FFF2-40B4-BE49-F238E27FC236}">
                    <a16:creationId xmlns:a16="http://schemas.microsoft.com/office/drawing/2014/main" id="{1D442345-F42C-49A6-AD3B-911161BDFA17}"/>
                  </a:ext>
                </a:extLst>
              </p:cNvPr>
              <p:cNvPicPr/>
              <p:nvPr/>
            </p:nvPicPr>
            <p:blipFill>
              <a:blip r:embed="rId20"/>
              <a:stretch>
                <a:fillRect/>
              </a:stretch>
            </p:blipFill>
            <p:spPr>
              <a:xfrm>
                <a:off x="3752969" y="2984077"/>
                <a:ext cx="552240" cy="7095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1" name="Ink 20">
                <a:extLst>
                  <a:ext uri="{FF2B5EF4-FFF2-40B4-BE49-F238E27FC236}">
                    <a16:creationId xmlns:a16="http://schemas.microsoft.com/office/drawing/2014/main" id="{99A91021-B1D5-4245-AFB8-74267B4A9FAC}"/>
                  </a:ext>
                </a:extLst>
              </p14:cNvPr>
              <p14:cNvContentPartPr/>
              <p14:nvPr/>
            </p14:nvContentPartPr>
            <p14:xfrm>
              <a:off x="4397729" y="3372517"/>
              <a:ext cx="129600" cy="293760"/>
            </p14:xfrm>
          </p:contentPart>
        </mc:Choice>
        <mc:Fallback xmlns="">
          <p:pic>
            <p:nvPicPr>
              <p:cNvPr id="21" name="Ink 20">
                <a:extLst>
                  <a:ext uri="{FF2B5EF4-FFF2-40B4-BE49-F238E27FC236}">
                    <a16:creationId xmlns:a16="http://schemas.microsoft.com/office/drawing/2014/main" id="{99A91021-B1D5-4245-AFB8-74267B4A9FAC}"/>
                  </a:ext>
                </a:extLst>
              </p:cNvPr>
              <p:cNvPicPr/>
              <p:nvPr/>
            </p:nvPicPr>
            <p:blipFill>
              <a:blip r:embed="rId22"/>
              <a:stretch>
                <a:fillRect/>
              </a:stretch>
            </p:blipFill>
            <p:spPr>
              <a:xfrm>
                <a:off x="4388729" y="3363517"/>
                <a:ext cx="147240" cy="3114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2" name="Ink 21">
                <a:extLst>
                  <a:ext uri="{FF2B5EF4-FFF2-40B4-BE49-F238E27FC236}">
                    <a16:creationId xmlns:a16="http://schemas.microsoft.com/office/drawing/2014/main" id="{E6DE0DC3-2D48-4618-83AE-980742E28707}"/>
                  </a:ext>
                </a:extLst>
              </p14:cNvPr>
              <p14:cNvContentPartPr/>
              <p14:nvPr/>
            </p14:nvContentPartPr>
            <p14:xfrm>
              <a:off x="5176049" y="3441637"/>
              <a:ext cx="159840" cy="167760"/>
            </p14:xfrm>
          </p:contentPart>
        </mc:Choice>
        <mc:Fallback xmlns="">
          <p:pic>
            <p:nvPicPr>
              <p:cNvPr id="22" name="Ink 21">
                <a:extLst>
                  <a:ext uri="{FF2B5EF4-FFF2-40B4-BE49-F238E27FC236}">
                    <a16:creationId xmlns:a16="http://schemas.microsoft.com/office/drawing/2014/main" id="{E6DE0DC3-2D48-4618-83AE-980742E28707}"/>
                  </a:ext>
                </a:extLst>
              </p:cNvPr>
              <p:cNvPicPr/>
              <p:nvPr/>
            </p:nvPicPr>
            <p:blipFill>
              <a:blip r:embed="rId24"/>
              <a:stretch>
                <a:fillRect/>
              </a:stretch>
            </p:blipFill>
            <p:spPr>
              <a:xfrm>
                <a:off x="5167049" y="3432637"/>
                <a:ext cx="177480" cy="1854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3" name="Ink 22">
                <a:extLst>
                  <a:ext uri="{FF2B5EF4-FFF2-40B4-BE49-F238E27FC236}">
                    <a16:creationId xmlns:a16="http://schemas.microsoft.com/office/drawing/2014/main" id="{2628B9D7-6584-4098-BAAA-01D71598A7F4}"/>
                  </a:ext>
                </a:extLst>
              </p14:cNvPr>
              <p14:cNvContentPartPr/>
              <p14:nvPr/>
            </p14:nvContentPartPr>
            <p14:xfrm>
              <a:off x="5428769" y="3167317"/>
              <a:ext cx="35640" cy="348120"/>
            </p14:xfrm>
          </p:contentPart>
        </mc:Choice>
        <mc:Fallback xmlns="">
          <p:pic>
            <p:nvPicPr>
              <p:cNvPr id="23" name="Ink 22">
                <a:extLst>
                  <a:ext uri="{FF2B5EF4-FFF2-40B4-BE49-F238E27FC236}">
                    <a16:creationId xmlns:a16="http://schemas.microsoft.com/office/drawing/2014/main" id="{2628B9D7-6584-4098-BAAA-01D71598A7F4}"/>
                  </a:ext>
                </a:extLst>
              </p:cNvPr>
              <p:cNvPicPr/>
              <p:nvPr/>
            </p:nvPicPr>
            <p:blipFill>
              <a:blip r:embed="rId26"/>
              <a:stretch>
                <a:fillRect/>
              </a:stretch>
            </p:blipFill>
            <p:spPr>
              <a:xfrm>
                <a:off x="5419769" y="3158317"/>
                <a:ext cx="53280" cy="3657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4" name="Ink 23">
                <a:extLst>
                  <a:ext uri="{FF2B5EF4-FFF2-40B4-BE49-F238E27FC236}">
                    <a16:creationId xmlns:a16="http://schemas.microsoft.com/office/drawing/2014/main" id="{BE5E18AE-533D-4779-A537-F8F761CBCF3F}"/>
                  </a:ext>
                </a:extLst>
              </p14:cNvPr>
              <p14:cNvContentPartPr/>
              <p14:nvPr/>
            </p14:nvContentPartPr>
            <p14:xfrm>
              <a:off x="5565569" y="3075157"/>
              <a:ext cx="31320" cy="434880"/>
            </p14:xfrm>
          </p:contentPart>
        </mc:Choice>
        <mc:Fallback xmlns="">
          <p:pic>
            <p:nvPicPr>
              <p:cNvPr id="24" name="Ink 23">
                <a:extLst>
                  <a:ext uri="{FF2B5EF4-FFF2-40B4-BE49-F238E27FC236}">
                    <a16:creationId xmlns:a16="http://schemas.microsoft.com/office/drawing/2014/main" id="{BE5E18AE-533D-4779-A537-F8F761CBCF3F}"/>
                  </a:ext>
                </a:extLst>
              </p:cNvPr>
              <p:cNvPicPr/>
              <p:nvPr/>
            </p:nvPicPr>
            <p:blipFill>
              <a:blip r:embed="rId28"/>
              <a:stretch>
                <a:fillRect/>
              </a:stretch>
            </p:blipFill>
            <p:spPr>
              <a:xfrm>
                <a:off x="5556569" y="3066157"/>
                <a:ext cx="48960" cy="45252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31" name="Ink 30">
                <a:extLst>
                  <a:ext uri="{FF2B5EF4-FFF2-40B4-BE49-F238E27FC236}">
                    <a16:creationId xmlns:a16="http://schemas.microsoft.com/office/drawing/2014/main" id="{D4B5F8A3-257F-44F0-81D9-C80EB9803D50}"/>
                  </a:ext>
                </a:extLst>
              </p14:cNvPr>
              <p14:cNvContentPartPr/>
              <p14:nvPr/>
            </p14:nvContentPartPr>
            <p14:xfrm>
              <a:off x="6105929" y="2970397"/>
              <a:ext cx="737640" cy="644400"/>
            </p14:xfrm>
          </p:contentPart>
        </mc:Choice>
        <mc:Fallback xmlns="">
          <p:pic>
            <p:nvPicPr>
              <p:cNvPr id="31" name="Ink 30">
                <a:extLst>
                  <a:ext uri="{FF2B5EF4-FFF2-40B4-BE49-F238E27FC236}">
                    <a16:creationId xmlns:a16="http://schemas.microsoft.com/office/drawing/2014/main" id="{D4B5F8A3-257F-44F0-81D9-C80EB9803D50}"/>
                  </a:ext>
                </a:extLst>
              </p:cNvPr>
              <p:cNvPicPr/>
              <p:nvPr/>
            </p:nvPicPr>
            <p:blipFill>
              <a:blip r:embed="rId30"/>
              <a:stretch>
                <a:fillRect/>
              </a:stretch>
            </p:blipFill>
            <p:spPr>
              <a:xfrm>
                <a:off x="6096929" y="2961397"/>
                <a:ext cx="755280" cy="66204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38" name="Ink 37">
                <a:extLst>
                  <a:ext uri="{FF2B5EF4-FFF2-40B4-BE49-F238E27FC236}">
                    <a16:creationId xmlns:a16="http://schemas.microsoft.com/office/drawing/2014/main" id="{303063A8-4860-4C75-BA3E-476F60F03BC1}"/>
                  </a:ext>
                </a:extLst>
              </p14:cNvPr>
              <p14:cNvContentPartPr/>
              <p14:nvPr/>
            </p14:nvContentPartPr>
            <p14:xfrm>
              <a:off x="7331729" y="3327517"/>
              <a:ext cx="722880" cy="624240"/>
            </p14:xfrm>
          </p:contentPart>
        </mc:Choice>
        <mc:Fallback xmlns="">
          <p:pic>
            <p:nvPicPr>
              <p:cNvPr id="38" name="Ink 37">
                <a:extLst>
                  <a:ext uri="{FF2B5EF4-FFF2-40B4-BE49-F238E27FC236}">
                    <a16:creationId xmlns:a16="http://schemas.microsoft.com/office/drawing/2014/main" id="{303063A8-4860-4C75-BA3E-476F60F03BC1}"/>
                  </a:ext>
                </a:extLst>
              </p:cNvPr>
              <p:cNvPicPr/>
              <p:nvPr/>
            </p:nvPicPr>
            <p:blipFill>
              <a:blip r:embed="rId32"/>
              <a:stretch>
                <a:fillRect/>
              </a:stretch>
            </p:blipFill>
            <p:spPr>
              <a:xfrm>
                <a:off x="7322729" y="3318517"/>
                <a:ext cx="740520" cy="64188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39" name="Ink 38">
                <a:extLst>
                  <a:ext uri="{FF2B5EF4-FFF2-40B4-BE49-F238E27FC236}">
                    <a16:creationId xmlns:a16="http://schemas.microsoft.com/office/drawing/2014/main" id="{7892409C-AD18-47C9-B4E7-02C776D35188}"/>
                  </a:ext>
                </a:extLst>
              </p14:cNvPr>
              <p14:cNvContentPartPr/>
              <p14:nvPr/>
            </p14:nvContentPartPr>
            <p14:xfrm>
              <a:off x="8573009" y="2940517"/>
              <a:ext cx="164160" cy="611640"/>
            </p14:xfrm>
          </p:contentPart>
        </mc:Choice>
        <mc:Fallback xmlns="">
          <p:pic>
            <p:nvPicPr>
              <p:cNvPr id="39" name="Ink 38">
                <a:extLst>
                  <a:ext uri="{FF2B5EF4-FFF2-40B4-BE49-F238E27FC236}">
                    <a16:creationId xmlns:a16="http://schemas.microsoft.com/office/drawing/2014/main" id="{7892409C-AD18-47C9-B4E7-02C776D35188}"/>
                  </a:ext>
                </a:extLst>
              </p:cNvPr>
              <p:cNvPicPr/>
              <p:nvPr/>
            </p:nvPicPr>
            <p:blipFill>
              <a:blip r:embed="rId34"/>
              <a:stretch>
                <a:fillRect/>
              </a:stretch>
            </p:blipFill>
            <p:spPr>
              <a:xfrm>
                <a:off x="8564009" y="2931517"/>
                <a:ext cx="181800" cy="62928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40" name="Ink 39">
                <a:extLst>
                  <a:ext uri="{FF2B5EF4-FFF2-40B4-BE49-F238E27FC236}">
                    <a16:creationId xmlns:a16="http://schemas.microsoft.com/office/drawing/2014/main" id="{88B3E5EB-C3AE-4570-8F05-7321D916B4D2}"/>
                  </a:ext>
                </a:extLst>
              </p14:cNvPr>
              <p14:cNvContentPartPr/>
              <p14:nvPr/>
            </p14:nvContentPartPr>
            <p14:xfrm>
              <a:off x="8895209" y="3387997"/>
              <a:ext cx="91440" cy="112680"/>
            </p14:xfrm>
          </p:contentPart>
        </mc:Choice>
        <mc:Fallback xmlns="">
          <p:pic>
            <p:nvPicPr>
              <p:cNvPr id="40" name="Ink 39">
                <a:extLst>
                  <a:ext uri="{FF2B5EF4-FFF2-40B4-BE49-F238E27FC236}">
                    <a16:creationId xmlns:a16="http://schemas.microsoft.com/office/drawing/2014/main" id="{88B3E5EB-C3AE-4570-8F05-7321D916B4D2}"/>
                  </a:ext>
                </a:extLst>
              </p:cNvPr>
              <p:cNvPicPr/>
              <p:nvPr/>
            </p:nvPicPr>
            <p:blipFill>
              <a:blip r:embed="rId36"/>
              <a:stretch>
                <a:fillRect/>
              </a:stretch>
            </p:blipFill>
            <p:spPr>
              <a:xfrm>
                <a:off x="8886209" y="3378997"/>
                <a:ext cx="109080" cy="13032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41" name="Ink 40">
                <a:extLst>
                  <a:ext uri="{FF2B5EF4-FFF2-40B4-BE49-F238E27FC236}">
                    <a16:creationId xmlns:a16="http://schemas.microsoft.com/office/drawing/2014/main" id="{EF2CBD82-5240-466B-B1DF-FC1D1E1C6A16}"/>
                  </a:ext>
                </a:extLst>
              </p14:cNvPr>
              <p14:cNvContentPartPr/>
              <p14:nvPr/>
            </p14:nvContentPartPr>
            <p14:xfrm>
              <a:off x="9111209" y="3272077"/>
              <a:ext cx="237960" cy="227520"/>
            </p14:xfrm>
          </p:contentPart>
        </mc:Choice>
        <mc:Fallback xmlns="">
          <p:pic>
            <p:nvPicPr>
              <p:cNvPr id="41" name="Ink 40">
                <a:extLst>
                  <a:ext uri="{FF2B5EF4-FFF2-40B4-BE49-F238E27FC236}">
                    <a16:creationId xmlns:a16="http://schemas.microsoft.com/office/drawing/2014/main" id="{EF2CBD82-5240-466B-B1DF-FC1D1E1C6A16}"/>
                  </a:ext>
                </a:extLst>
              </p:cNvPr>
              <p:cNvPicPr/>
              <p:nvPr/>
            </p:nvPicPr>
            <p:blipFill>
              <a:blip r:embed="rId38"/>
              <a:stretch>
                <a:fillRect/>
              </a:stretch>
            </p:blipFill>
            <p:spPr>
              <a:xfrm>
                <a:off x="9102209" y="3263077"/>
                <a:ext cx="255600" cy="24516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42" name="Ink 41">
                <a:extLst>
                  <a:ext uri="{FF2B5EF4-FFF2-40B4-BE49-F238E27FC236}">
                    <a16:creationId xmlns:a16="http://schemas.microsoft.com/office/drawing/2014/main" id="{63E3A0F9-1A09-4A59-9C73-7B90DDC5E04C}"/>
                  </a:ext>
                </a:extLst>
              </p14:cNvPr>
              <p14:cNvContentPartPr/>
              <p14:nvPr/>
            </p14:nvContentPartPr>
            <p14:xfrm>
              <a:off x="9456089" y="3379717"/>
              <a:ext cx="149760" cy="100800"/>
            </p14:xfrm>
          </p:contentPart>
        </mc:Choice>
        <mc:Fallback xmlns="">
          <p:pic>
            <p:nvPicPr>
              <p:cNvPr id="42" name="Ink 41">
                <a:extLst>
                  <a:ext uri="{FF2B5EF4-FFF2-40B4-BE49-F238E27FC236}">
                    <a16:creationId xmlns:a16="http://schemas.microsoft.com/office/drawing/2014/main" id="{63E3A0F9-1A09-4A59-9C73-7B90DDC5E04C}"/>
                  </a:ext>
                </a:extLst>
              </p:cNvPr>
              <p:cNvPicPr/>
              <p:nvPr/>
            </p:nvPicPr>
            <p:blipFill>
              <a:blip r:embed="rId40"/>
              <a:stretch>
                <a:fillRect/>
              </a:stretch>
            </p:blipFill>
            <p:spPr>
              <a:xfrm>
                <a:off x="9447089" y="3370717"/>
                <a:ext cx="167400" cy="11844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43" name="Ink 42">
                <a:extLst>
                  <a:ext uri="{FF2B5EF4-FFF2-40B4-BE49-F238E27FC236}">
                    <a16:creationId xmlns:a16="http://schemas.microsoft.com/office/drawing/2014/main" id="{071D718B-2EF0-4B36-B8E3-5F8E153DA97F}"/>
                  </a:ext>
                </a:extLst>
              </p14:cNvPr>
              <p14:cNvContentPartPr/>
              <p14:nvPr/>
            </p14:nvContentPartPr>
            <p14:xfrm>
              <a:off x="9785489" y="3034837"/>
              <a:ext cx="16920" cy="108720"/>
            </p14:xfrm>
          </p:contentPart>
        </mc:Choice>
        <mc:Fallback xmlns="">
          <p:pic>
            <p:nvPicPr>
              <p:cNvPr id="43" name="Ink 42">
                <a:extLst>
                  <a:ext uri="{FF2B5EF4-FFF2-40B4-BE49-F238E27FC236}">
                    <a16:creationId xmlns:a16="http://schemas.microsoft.com/office/drawing/2014/main" id="{071D718B-2EF0-4B36-B8E3-5F8E153DA97F}"/>
                  </a:ext>
                </a:extLst>
              </p:cNvPr>
              <p:cNvPicPr/>
              <p:nvPr/>
            </p:nvPicPr>
            <p:blipFill>
              <a:blip r:embed="rId42"/>
              <a:stretch>
                <a:fillRect/>
              </a:stretch>
            </p:blipFill>
            <p:spPr>
              <a:xfrm>
                <a:off x="9776489" y="3025837"/>
                <a:ext cx="34560" cy="12636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44" name="Ink 43">
                <a:extLst>
                  <a:ext uri="{FF2B5EF4-FFF2-40B4-BE49-F238E27FC236}">
                    <a16:creationId xmlns:a16="http://schemas.microsoft.com/office/drawing/2014/main" id="{9B140ACD-26ED-4D3F-8F1B-77069D15EE01}"/>
                  </a:ext>
                </a:extLst>
              </p14:cNvPr>
              <p14:cNvContentPartPr/>
              <p14:nvPr/>
            </p14:nvContentPartPr>
            <p14:xfrm>
              <a:off x="9905729" y="3029077"/>
              <a:ext cx="11880" cy="97920"/>
            </p14:xfrm>
          </p:contentPart>
        </mc:Choice>
        <mc:Fallback xmlns="">
          <p:pic>
            <p:nvPicPr>
              <p:cNvPr id="44" name="Ink 43">
                <a:extLst>
                  <a:ext uri="{FF2B5EF4-FFF2-40B4-BE49-F238E27FC236}">
                    <a16:creationId xmlns:a16="http://schemas.microsoft.com/office/drawing/2014/main" id="{9B140ACD-26ED-4D3F-8F1B-77069D15EE01}"/>
                  </a:ext>
                </a:extLst>
              </p:cNvPr>
              <p:cNvPicPr/>
              <p:nvPr/>
            </p:nvPicPr>
            <p:blipFill>
              <a:blip r:embed="rId44"/>
              <a:stretch>
                <a:fillRect/>
              </a:stretch>
            </p:blipFill>
            <p:spPr>
              <a:xfrm>
                <a:off x="9896729" y="3020077"/>
                <a:ext cx="29520" cy="115560"/>
              </a:xfrm>
              <a:prstGeom prst="rect">
                <a:avLst/>
              </a:prstGeom>
            </p:spPr>
          </p:pic>
        </mc:Fallback>
      </mc:AlternateContent>
    </p:spTree>
    <p:extLst>
      <p:ext uri="{BB962C8B-B14F-4D97-AF65-F5344CB8AC3E}">
        <p14:creationId xmlns:p14="http://schemas.microsoft.com/office/powerpoint/2010/main" val="989502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chemeClr val="bg1">
                    <a:lumMod val="50000"/>
                  </a:schemeClr>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chemeClr val="bg1">
                    <a:lumMod val="50000"/>
                  </a:schemeClr>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15" name="Right Arrow 14"/>
          <p:cNvSpPr/>
          <p:nvPr/>
        </p:nvSpPr>
        <p:spPr>
          <a:xfrm>
            <a:off x="-1737" y="5250426"/>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2052" name="Picture 4" descr="http://www.lolwot.com/wp-content/uploads/2015/04/20-confusing-fails-that-leave-you-asking-how-and-whiy-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5027" y="269901"/>
            <a:ext cx="6310309" cy="63181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3477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chemeClr val="bg1">
                    <a:lumMod val="50000"/>
                  </a:schemeClr>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4048792"/>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4307409" y="987425"/>
            <a:ext cx="7170357" cy="5726328"/>
          </a:xfrm>
          <a:prstGeom prst="rect">
            <a:avLst/>
          </a:prstGeom>
        </p:spPr>
      </p:pic>
      <mc:AlternateContent xmlns:mc="http://schemas.openxmlformats.org/markup-compatibility/2006" xmlns:p14="http://schemas.microsoft.com/office/powerpoint/2010/main">
        <mc:Choice Requires="p14">
          <p:contentPart p14:bwMode="auto" r:id="rId4">
            <p14:nvContentPartPr>
              <p14:cNvPr id="18" name="Ink 17">
                <a:extLst>
                  <a:ext uri="{FF2B5EF4-FFF2-40B4-BE49-F238E27FC236}">
                    <a16:creationId xmlns:a16="http://schemas.microsoft.com/office/drawing/2014/main" id="{1AA9DA1C-6253-4D5A-B796-35A2FE972712}"/>
                  </a:ext>
                </a:extLst>
              </p14:cNvPr>
              <p14:cNvContentPartPr/>
              <p14:nvPr/>
            </p14:nvContentPartPr>
            <p14:xfrm>
              <a:off x="6360395" y="4135744"/>
              <a:ext cx="754560" cy="730800"/>
            </p14:xfrm>
          </p:contentPart>
        </mc:Choice>
        <mc:Fallback xmlns="">
          <p:pic>
            <p:nvPicPr>
              <p:cNvPr id="18" name="Ink 17">
                <a:extLst>
                  <a:ext uri="{FF2B5EF4-FFF2-40B4-BE49-F238E27FC236}">
                    <a16:creationId xmlns:a16="http://schemas.microsoft.com/office/drawing/2014/main" id="{1AA9DA1C-6253-4D5A-B796-35A2FE972712}"/>
                  </a:ext>
                </a:extLst>
              </p:cNvPr>
              <p:cNvPicPr/>
              <p:nvPr/>
            </p:nvPicPr>
            <p:blipFill>
              <a:blip r:embed="rId5"/>
              <a:stretch>
                <a:fillRect/>
              </a:stretch>
            </p:blipFill>
            <p:spPr>
              <a:xfrm>
                <a:off x="6331955" y="4107304"/>
                <a:ext cx="811440" cy="787680"/>
              </a:xfrm>
              <a:prstGeom prst="rect">
                <a:avLst/>
              </a:prstGeom>
            </p:spPr>
          </p:pic>
        </mc:Fallback>
      </mc:AlternateContent>
    </p:spTree>
    <p:extLst>
      <p:ext uri="{BB962C8B-B14F-4D97-AF65-F5344CB8AC3E}">
        <p14:creationId xmlns:p14="http://schemas.microsoft.com/office/powerpoint/2010/main" val="1967199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chemeClr val="bg1">
                    <a:lumMod val="50000"/>
                  </a:schemeClr>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4048792"/>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nvGrpSpPr>
          <p:cNvPr id="10" name="Group 9"/>
          <p:cNvGrpSpPr/>
          <p:nvPr/>
        </p:nvGrpSpPr>
        <p:grpSpPr>
          <a:xfrm>
            <a:off x="4077677" y="987425"/>
            <a:ext cx="7928708" cy="1008000"/>
            <a:chOff x="0" y="19072"/>
            <a:chExt cx="7928708" cy="1008000"/>
          </a:xfrm>
        </p:grpSpPr>
        <p:sp>
          <p:nvSpPr>
            <p:cNvPr id="15" name="Rectangle 14"/>
            <p:cNvSpPr/>
            <p:nvPr/>
          </p:nvSpPr>
          <p:spPr>
            <a:xfrm>
              <a:off x="0" y="19072"/>
              <a:ext cx="7928708" cy="10080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Rectangle 15"/>
            <p:cNvSpPr/>
            <p:nvPr/>
          </p:nvSpPr>
          <p:spPr>
            <a:xfrm>
              <a:off x="0" y="19072"/>
              <a:ext cx="7928708" cy="10080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8920" tIns="142240" rIns="248920" bIns="142240" numCol="1" spcCol="1270" anchor="ctr" anchorCtr="0">
              <a:noAutofit/>
            </a:bodyPr>
            <a:lstStyle/>
            <a:p>
              <a:pPr lvl="0" algn="ctr" defTabSz="1555750">
                <a:lnSpc>
                  <a:spcPct val="90000"/>
                </a:lnSpc>
                <a:spcBef>
                  <a:spcPct val="0"/>
                </a:spcBef>
                <a:spcAft>
                  <a:spcPct val="35000"/>
                </a:spcAft>
              </a:pPr>
              <a:r>
                <a:rPr lang="en-US" sz="3500" kern="1200" dirty="0"/>
                <a:t>Use </a:t>
              </a:r>
              <a:r>
                <a:rPr lang="en-US" sz="3500" b="1" kern="1200" dirty="0"/>
                <a:t>data</a:t>
              </a:r>
              <a:r>
                <a:rPr lang="en-US" sz="3500" kern="1200" dirty="0"/>
                <a:t> tests for…</a:t>
              </a:r>
            </a:p>
          </p:txBody>
        </p:sp>
      </p:grpSp>
      <p:grpSp>
        <p:nvGrpSpPr>
          <p:cNvPr id="12" name="Group 11"/>
          <p:cNvGrpSpPr/>
          <p:nvPr/>
        </p:nvGrpSpPr>
        <p:grpSpPr>
          <a:xfrm>
            <a:off x="4077677" y="2008056"/>
            <a:ext cx="7928708" cy="4611600"/>
            <a:chOff x="0" y="1039703"/>
            <a:chExt cx="7928708" cy="4611600"/>
          </a:xfrm>
        </p:grpSpPr>
        <p:sp>
          <p:nvSpPr>
            <p:cNvPr id="13" name="Rectangle 12"/>
            <p:cNvSpPr/>
            <p:nvPr/>
          </p:nvSpPr>
          <p:spPr>
            <a:xfrm>
              <a:off x="0" y="1039703"/>
              <a:ext cx="7928708" cy="4611600"/>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4" name="Rectangle 13"/>
            <p:cNvSpPr/>
            <p:nvPr/>
          </p:nvSpPr>
          <p:spPr>
            <a:xfrm>
              <a:off x="0" y="1039703"/>
              <a:ext cx="7928708" cy="4611600"/>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en-US" sz="3500" kern="1200" dirty="0"/>
                <a:t>Validating computations performed in the database</a:t>
              </a:r>
              <a:br>
                <a:rPr lang="en-US" sz="3500" kern="1200" dirty="0"/>
              </a:br>
              <a:endParaRPr lang="en-US" sz="3500" kern="1200" dirty="0"/>
            </a:p>
            <a:p>
              <a:pPr marL="285750" lvl="1" indent="-285750" algn="l" defTabSz="1555750">
                <a:lnSpc>
                  <a:spcPct val="90000"/>
                </a:lnSpc>
                <a:spcBef>
                  <a:spcPct val="0"/>
                </a:spcBef>
                <a:spcAft>
                  <a:spcPct val="15000"/>
                </a:spcAft>
                <a:buChar char="••"/>
              </a:pPr>
              <a:r>
                <a:rPr lang="en-US" sz="3500" kern="1200" dirty="0"/>
                <a:t>Verifying that queries return/modify the correct data</a:t>
              </a:r>
              <a:br>
                <a:rPr lang="en-US" sz="3500" kern="1200" dirty="0"/>
              </a:br>
              <a:endParaRPr lang="en-US" sz="3500" kern="1200" dirty="0"/>
            </a:p>
            <a:p>
              <a:pPr marL="285750" lvl="1" indent="-285750" algn="l" defTabSz="1555750">
                <a:lnSpc>
                  <a:spcPct val="90000"/>
                </a:lnSpc>
                <a:spcBef>
                  <a:spcPct val="0"/>
                </a:spcBef>
                <a:spcAft>
                  <a:spcPct val="15000"/>
                </a:spcAft>
                <a:buChar char="••"/>
              </a:pPr>
              <a:r>
                <a:rPr lang="en-US" sz="3500" kern="1200" dirty="0"/>
                <a:t>TDD (of the data layer)</a:t>
              </a:r>
              <a:br>
                <a:rPr lang="en-US" sz="3500" kern="1200" dirty="0"/>
              </a:br>
              <a:br>
                <a:rPr lang="en-US" sz="3500" kern="1200" dirty="0"/>
              </a:br>
              <a:endParaRPr lang="en-US" sz="3500" kern="1200" dirty="0"/>
            </a:p>
          </p:txBody>
        </p:sp>
      </p:grpSp>
    </p:spTree>
    <p:extLst>
      <p:ext uri="{BB962C8B-B14F-4D97-AF65-F5344CB8AC3E}">
        <p14:creationId xmlns:p14="http://schemas.microsoft.com/office/powerpoint/2010/main" val="1109813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a:solidFill>
                  <a:srgbClr val="FD7D00"/>
                </a:solidFill>
                <a:latin typeface="Corbel" panose="020B0503020204020204" pitchFamily="34" charset="0"/>
              </a:rPr>
              <a:t>Types of Tests</a:t>
            </a:r>
            <a:endParaRPr lang="en-US" sz="4000" b="1" dirty="0">
              <a:solidFill>
                <a:srgbClr val="FD7D00"/>
              </a:solidFill>
              <a:latin typeface="Corbel" panose="020B0503020204020204" pitchFamily="34" charset="0"/>
            </a:endParaRP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3" name="Content Placeholder 2"/>
          <p:cNvSpPr>
            <a:spLocks noGrp="1"/>
          </p:cNvSpPr>
          <p:nvPr>
            <p:ph idx="1"/>
          </p:nvPr>
        </p:nvSpPr>
        <p:spPr>
          <a:xfrm>
            <a:off x="3952568" y="1445700"/>
            <a:ext cx="8133923" cy="5259900"/>
          </a:xfrm>
        </p:spPr>
        <p:txBody>
          <a:bodyPr/>
          <a:lstStyle/>
          <a:p>
            <a:pPr marL="0" indent="0">
              <a:buNone/>
            </a:pPr>
            <a:endParaRPr lang="en-US" sz="3600" dirty="0">
              <a:solidFill>
                <a:srgbClr val="013947"/>
              </a:solidFill>
              <a:latin typeface="Corbel" panose="020B0503020204020204" pitchFamily="34" charset="0"/>
            </a:endParaRPr>
          </a:p>
          <a:p>
            <a:endParaRPr lang="en-US" dirty="0"/>
          </a:p>
        </p:txBody>
      </p:sp>
      <p:sp>
        <p:nvSpPr>
          <p:cNvPr id="8" name="Right Arrow 7"/>
          <p:cNvSpPr/>
          <p:nvPr/>
        </p:nvSpPr>
        <p:spPr>
          <a:xfrm>
            <a:off x="0" y="2780430"/>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aphicFrame>
        <p:nvGraphicFramePr>
          <p:cNvPr id="5" name="Diagram 4"/>
          <p:cNvGraphicFramePr/>
          <p:nvPr>
            <p:extLst>
              <p:ext uri="{D42A27DB-BD31-4B8C-83A1-F6EECF244321}">
                <p14:modId xmlns:p14="http://schemas.microsoft.com/office/powerpoint/2010/main" val="1033835535"/>
              </p:ext>
            </p:extLst>
          </p:nvPr>
        </p:nvGraphicFramePr>
        <p:xfrm>
          <a:off x="3958491" y="651609"/>
          <a:ext cx="8128000" cy="60539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023318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2780430"/>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3"/>
          <a:stretch>
            <a:fillRect/>
          </a:stretch>
        </p:blipFill>
        <p:spPr>
          <a:xfrm>
            <a:off x="4307409" y="987425"/>
            <a:ext cx="7170357" cy="5726328"/>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249568C8-5AF4-456D-A95F-6BCB13DD96A8}"/>
                  </a:ext>
                </a:extLst>
              </p14:cNvPr>
              <p14:cNvContentPartPr/>
              <p14:nvPr/>
            </p14:nvContentPartPr>
            <p14:xfrm>
              <a:off x="7623995" y="3230344"/>
              <a:ext cx="858600" cy="700920"/>
            </p14:xfrm>
          </p:contentPart>
        </mc:Choice>
        <mc:Fallback xmlns="">
          <p:pic>
            <p:nvPicPr>
              <p:cNvPr id="3" name="Ink 2">
                <a:extLst>
                  <a:ext uri="{FF2B5EF4-FFF2-40B4-BE49-F238E27FC236}">
                    <a16:creationId xmlns:a16="http://schemas.microsoft.com/office/drawing/2014/main" id="{249568C8-5AF4-456D-A95F-6BCB13DD96A8}"/>
                  </a:ext>
                </a:extLst>
              </p:cNvPr>
              <p:cNvPicPr/>
              <p:nvPr/>
            </p:nvPicPr>
            <p:blipFill>
              <a:blip r:embed="rId5"/>
              <a:stretch>
                <a:fillRect/>
              </a:stretch>
            </p:blipFill>
            <p:spPr>
              <a:xfrm>
                <a:off x="7595555" y="3201904"/>
                <a:ext cx="915480" cy="757800"/>
              </a:xfrm>
              <a:prstGeom prst="rect">
                <a:avLst/>
              </a:prstGeom>
            </p:spPr>
          </p:pic>
        </mc:Fallback>
      </mc:AlternateContent>
    </p:spTree>
    <p:extLst>
      <p:ext uri="{BB962C8B-B14F-4D97-AF65-F5344CB8AC3E}">
        <p14:creationId xmlns:p14="http://schemas.microsoft.com/office/powerpoint/2010/main" val="748903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grpSp>
        <p:nvGrpSpPr>
          <p:cNvPr id="10" name="Group 9"/>
          <p:cNvGrpSpPr/>
          <p:nvPr/>
        </p:nvGrpSpPr>
        <p:grpSpPr>
          <a:xfrm>
            <a:off x="4077677" y="987425"/>
            <a:ext cx="7928708" cy="1008000"/>
            <a:chOff x="0" y="19072"/>
            <a:chExt cx="7928708" cy="1008000"/>
          </a:xfrm>
        </p:grpSpPr>
        <p:sp>
          <p:nvSpPr>
            <p:cNvPr id="15" name="Rectangle 14"/>
            <p:cNvSpPr/>
            <p:nvPr/>
          </p:nvSpPr>
          <p:spPr>
            <a:xfrm>
              <a:off x="0" y="19072"/>
              <a:ext cx="7928708" cy="10080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Rectangle 15"/>
            <p:cNvSpPr/>
            <p:nvPr/>
          </p:nvSpPr>
          <p:spPr>
            <a:xfrm>
              <a:off x="0" y="19072"/>
              <a:ext cx="7928708" cy="10080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8920" tIns="142240" rIns="248920" bIns="142240" numCol="1" spcCol="1270" anchor="ctr" anchorCtr="0">
              <a:noAutofit/>
            </a:bodyPr>
            <a:lstStyle/>
            <a:p>
              <a:pPr lvl="0" algn="ctr" defTabSz="1555750">
                <a:lnSpc>
                  <a:spcPct val="90000"/>
                </a:lnSpc>
                <a:spcBef>
                  <a:spcPct val="0"/>
                </a:spcBef>
                <a:spcAft>
                  <a:spcPct val="35000"/>
                </a:spcAft>
              </a:pPr>
              <a:r>
                <a:rPr lang="en-US" sz="3500" kern="1200" dirty="0"/>
                <a:t>Use </a:t>
              </a:r>
              <a:r>
                <a:rPr lang="en-US" sz="3500" b="1" kern="1200" dirty="0"/>
                <a:t>integration</a:t>
              </a:r>
              <a:r>
                <a:rPr lang="en-US" sz="3500" kern="1200" dirty="0"/>
                <a:t> tests for…</a:t>
              </a:r>
            </a:p>
          </p:txBody>
        </p:sp>
      </p:grpSp>
      <p:grpSp>
        <p:nvGrpSpPr>
          <p:cNvPr id="12" name="Group 11"/>
          <p:cNvGrpSpPr/>
          <p:nvPr/>
        </p:nvGrpSpPr>
        <p:grpSpPr>
          <a:xfrm>
            <a:off x="4077677" y="2008056"/>
            <a:ext cx="7928708" cy="4611600"/>
            <a:chOff x="0" y="1039703"/>
            <a:chExt cx="7928708" cy="4611600"/>
          </a:xfrm>
        </p:grpSpPr>
        <p:sp>
          <p:nvSpPr>
            <p:cNvPr id="13" name="Rectangle 12"/>
            <p:cNvSpPr/>
            <p:nvPr/>
          </p:nvSpPr>
          <p:spPr>
            <a:xfrm>
              <a:off x="0" y="1039703"/>
              <a:ext cx="7928708" cy="4611600"/>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4" name="Rectangle 13"/>
            <p:cNvSpPr/>
            <p:nvPr/>
          </p:nvSpPr>
          <p:spPr>
            <a:xfrm>
              <a:off x="0" y="1039703"/>
              <a:ext cx="7928708" cy="4611600"/>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en-US" sz="3500" kern="1200" dirty="0"/>
                <a:t>Validating business logic involving multiple components, but doesn't involve the UI</a:t>
              </a:r>
              <a:br>
                <a:rPr lang="en-US" sz="3500" kern="1200" dirty="0"/>
              </a:br>
              <a:endParaRPr lang="en-US" sz="3500" kern="1200" dirty="0"/>
            </a:p>
            <a:p>
              <a:pPr marL="285750" lvl="1" indent="-285750" algn="l" defTabSz="1555750">
                <a:lnSpc>
                  <a:spcPct val="90000"/>
                </a:lnSpc>
                <a:spcBef>
                  <a:spcPct val="0"/>
                </a:spcBef>
                <a:spcAft>
                  <a:spcPct val="15000"/>
                </a:spcAft>
                <a:buChar char="••"/>
              </a:pPr>
              <a:r>
                <a:rPr lang="en-US" sz="3500" kern="1200" dirty="0"/>
                <a:t>Validate that unit-tested logic works “for reals”</a:t>
              </a:r>
              <a:br>
                <a:rPr lang="en-US" sz="3500" kern="1200" dirty="0"/>
              </a:br>
              <a:br>
                <a:rPr lang="en-US" sz="3500" kern="1200" dirty="0"/>
              </a:br>
              <a:endParaRPr lang="en-US" sz="3500" kern="1200" dirty="0"/>
            </a:p>
            <a:p>
              <a:pPr marL="0" lvl="1" algn="l" defTabSz="1555750">
                <a:lnSpc>
                  <a:spcPct val="90000"/>
                </a:lnSpc>
                <a:spcBef>
                  <a:spcPct val="0"/>
                </a:spcBef>
                <a:spcAft>
                  <a:spcPct val="15000"/>
                </a:spcAft>
              </a:pPr>
              <a:br>
                <a:rPr lang="en-US" sz="3500" kern="1200" dirty="0"/>
              </a:br>
              <a:endParaRPr lang="en-US" sz="3500" kern="1200" dirty="0"/>
            </a:p>
          </p:txBody>
        </p:sp>
      </p:grpSp>
      <p:sp>
        <p:nvSpPr>
          <p:cNvPr id="17" name="Right Arrow 16"/>
          <p:cNvSpPr/>
          <p:nvPr/>
        </p:nvSpPr>
        <p:spPr>
          <a:xfrm>
            <a:off x="0" y="2780430"/>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5663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11" name="Right Arrow 10"/>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3"/>
          <a:stretch>
            <a:fillRect/>
          </a:stretch>
        </p:blipFill>
        <p:spPr>
          <a:xfrm>
            <a:off x="4307409" y="987425"/>
            <a:ext cx="7170357" cy="5726328"/>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F047409C-5653-4F08-B545-D1D4D98CF3C7}"/>
                  </a:ext>
                </a:extLst>
              </p14:cNvPr>
              <p14:cNvContentPartPr/>
              <p14:nvPr/>
            </p14:nvContentPartPr>
            <p14:xfrm>
              <a:off x="9263075" y="2076184"/>
              <a:ext cx="571680" cy="545400"/>
            </p14:xfrm>
          </p:contentPart>
        </mc:Choice>
        <mc:Fallback xmlns="">
          <p:pic>
            <p:nvPicPr>
              <p:cNvPr id="3" name="Ink 2">
                <a:extLst>
                  <a:ext uri="{FF2B5EF4-FFF2-40B4-BE49-F238E27FC236}">
                    <a16:creationId xmlns:a16="http://schemas.microsoft.com/office/drawing/2014/main" id="{F047409C-5653-4F08-B545-D1D4D98CF3C7}"/>
                  </a:ext>
                </a:extLst>
              </p:cNvPr>
              <p:cNvPicPr/>
              <p:nvPr/>
            </p:nvPicPr>
            <p:blipFill>
              <a:blip r:embed="rId5"/>
              <a:stretch>
                <a:fillRect/>
              </a:stretch>
            </p:blipFill>
            <p:spPr>
              <a:xfrm>
                <a:off x="9234635" y="2047744"/>
                <a:ext cx="628560" cy="602280"/>
              </a:xfrm>
              <a:prstGeom prst="rect">
                <a:avLst/>
              </a:prstGeom>
            </p:spPr>
          </p:pic>
        </mc:Fallback>
      </mc:AlternateContent>
    </p:spTree>
    <p:extLst>
      <p:ext uri="{BB962C8B-B14F-4D97-AF65-F5344CB8AC3E}">
        <p14:creationId xmlns:p14="http://schemas.microsoft.com/office/powerpoint/2010/main" val="440538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p:spTree>
    <p:extLst>
      <p:ext uri="{BB962C8B-B14F-4D97-AF65-F5344CB8AC3E}">
        <p14:creationId xmlns:p14="http://schemas.microsoft.com/office/powerpoint/2010/main" val="33315442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EDBDA276-5AED-4D23-9B2B-F38DCE20F66A}"/>
                  </a:ext>
                </a:extLst>
              </p14:cNvPr>
              <p14:cNvContentPartPr/>
              <p14:nvPr/>
            </p14:nvContentPartPr>
            <p14:xfrm>
              <a:off x="9027995" y="2296504"/>
              <a:ext cx="595800" cy="441000"/>
            </p14:xfrm>
          </p:contentPart>
        </mc:Choice>
        <mc:Fallback xmlns="">
          <p:pic>
            <p:nvPicPr>
              <p:cNvPr id="5" name="Ink 4">
                <a:extLst>
                  <a:ext uri="{FF2B5EF4-FFF2-40B4-BE49-F238E27FC236}">
                    <a16:creationId xmlns:a16="http://schemas.microsoft.com/office/drawing/2014/main" id="{EDBDA276-5AED-4D23-9B2B-F38DCE20F66A}"/>
                  </a:ext>
                </a:extLst>
              </p:cNvPr>
              <p:cNvPicPr/>
              <p:nvPr/>
            </p:nvPicPr>
            <p:blipFill>
              <a:blip r:embed="rId5"/>
              <a:stretch>
                <a:fillRect/>
              </a:stretch>
            </p:blipFill>
            <p:spPr>
              <a:xfrm>
                <a:off x="9013595" y="2282104"/>
                <a:ext cx="623880" cy="4690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3" name="Ink 32">
                <a:extLst>
                  <a:ext uri="{FF2B5EF4-FFF2-40B4-BE49-F238E27FC236}">
                    <a16:creationId xmlns:a16="http://schemas.microsoft.com/office/drawing/2014/main" id="{D7E5D726-FC55-4A4C-A756-ABED5ED59A08}"/>
                  </a:ext>
                </a:extLst>
              </p14:cNvPr>
              <p14:cNvContentPartPr/>
              <p14:nvPr/>
            </p14:nvContentPartPr>
            <p14:xfrm>
              <a:off x="8531871" y="2994300"/>
              <a:ext cx="651960" cy="508320"/>
            </p14:xfrm>
          </p:contentPart>
        </mc:Choice>
        <mc:Fallback xmlns="">
          <p:pic>
            <p:nvPicPr>
              <p:cNvPr id="33" name="Ink 32">
                <a:extLst>
                  <a:ext uri="{FF2B5EF4-FFF2-40B4-BE49-F238E27FC236}">
                    <a16:creationId xmlns:a16="http://schemas.microsoft.com/office/drawing/2014/main" id="{D7E5D726-FC55-4A4C-A756-ABED5ED59A08}"/>
                  </a:ext>
                </a:extLst>
              </p:cNvPr>
              <p:cNvPicPr/>
              <p:nvPr/>
            </p:nvPicPr>
            <p:blipFill>
              <a:blip r:embed="rId7"/>
              <a:stretch>
                <a:fillRect/>
              </a:stretch>
            </p:blipFill>
            <p:spPr>
              <a:xfrm>
                <a:off x="8517471" y="2979900"/>
                <a:ext cx="680040" cy="5364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4" name="Ink 33">
                <a:extLst>
                  <a:ext uri="{FF2B5EF4-FFF2-40B4-BE49-F238E27FC236}">
                    <a16:creationId xmlns:a16="http://schemas.microsoft.com/office/drawing/2014/main" id="{63EF69EC-DDCE-422D-95C4-CD3E022E3292}"/>
                  </a:ext>
                </a:extLst>
              </p14:cNvPr>
              <p14:cNvContentPartPr/>
              <p14:nvPr/>
            </p14:nvContentPartPr>
            <p14:xfrm>
              <a:off x="9277071" y="3316140"/>
              <a:ext cx="68400" cy="90000"/>
            </p14:xfrm>
          </p:contentPart>
        </mc:Choice>
        <mc:Fallback xmlns="">
          <p:pic>
            <p:nvPicPr>
              <p:cNvPr id="34" name="Ink 33">
                <a:extLst>
                  <a:ext uri="{FF2B5EF4-FFF2-40B4-BE49-F238E27FC236}">
                    <a16:creationId xmlns:a16="http://schemas.microsoft.com/office/drawing/2014/main" id="{63EF69EC-DDCE-422D-95C4-CD3E022E3292}"/>
                  </a:ext>
                </a:extLst>
              </p:cNvPr>
              <p:cNvPicPr/>
              <p:nvPr/>
            </p:nvPicPr>
            <p:blipFill>
              <a:blip r:embed="rId9"/>
              <a:stretch>
                <a:fillRect/>
              </a:stretch>
            </p:blipFill>
            <p:spPr>
              <a:xfrm>
                <a:off x="9262671" y="3301740"/>
                <a:ext cx="96480" cy="1180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8" name="Ink 37">
                <a:extLst>
                  <a:ext uri="{FF2B5EF4-FFF2-40B4-BE49-F238E27FC236}">
                    <a16:creationId xmlns:a16="http://schemas.microsoft.com/office/drawing/2014/main" id="{33CC72B0-B17F-4F1B-A083-49303960F333}"/>
                  </a:ext>
                </a:extLst>
              </p14:cNvPr>
              <p14:cNvContentPartPr/>
              <p14:nvPr/>
            </p14:nvContentPartPr>
            <p14:xfrm>
              <a:off x="9455631" y="3246300"/>
              <a:ext cx="335880" cy="156600"/>
            </p14:xfrm>
          </p:contentPart>
        </mc:Choice>
        <mc:Fallback xmlns="">
          <p:pic>
            <p:nvPicPr>
              <p:cNvPr id="38" name="Ink 37">
                <a:extLst>
                  <a:ext uri="{FF2B5EF4-FFF2-40B4-BE49-F238E27FC236}">
                    <a16:creationId xmlns:a16="http://schemas.microsoft.com/office/drawing/2014/main" id="{33CC72B0-B17F-4F1B-A083-49303960F333}"/>
                  </a:ext>
                </a:extLst>
              </p:cNvPr>
              <p:cNvPicPr/>
              <p:nvPr/>
            </p:nvPicPr>
            <p:blipFill>
              <a:blip r:embed="rId11"/>
              <a:stretch>
                <a:fillRect/>
              </a:stretch>
            </p:blipFill>
            <p:spPr>
              <a:xfrm>
                <a:off x="9441231" y="3231900"/>
                <a:ext cx="363960" cy="1846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9" name="Ink 38">
                <a:extLst>
                  <a:ext uri="{FF2B5EF4-FFF2-40B4-BE49-F238E27FC236}">
                    <a16:creationId xmlns:a16="http://schemas.microsoft.com/office/drawing/2014/main" id="{F7C98829-2BD2-44A5-A29F-1F258A587F8C}"/>
                  </a:ext>
                </a:extLst>
              </p14:cNvPr>
              <p14:cNvContentPartPr/>
              <p14:nvPr/>
            </p14:nvContentPartPr>
            <p14:xfrm>
              <a:off x="9926871" y="3308580"/>
              <a:ext cx="66600" cy="91080"/>
            </p14:xfrm>
          </p:contentPart>
        </mc:Choice>
        <mc:Fallback xmlns="">
          <p:pic>
            <p:nvPicPr>
              <p:cNvPr id="39" name="Ink 38">
                <a:extLst>
                  <a:ext uri="{FF2B5EF4-FFF2-40B4-BE49-F238E27FC236}">
                    <a16:creationId xmlns:a16="http://schemas.microsoft.com/office/drawing/2014/main" id="{F7C98829-2BD2-44A5-A29F-1F258A587F8C}"/>
                  </a:ext>
                </a:extLst>
              </p:cNvPr>
              <p:cNvPicPr/>
              <p:nvPr/>
            </p:nvPicPr>
            <p:blipFill>
              <a:blip r:embed="rId13"/>
              <a:stretch>
                <a:fillRect/>
              </a:stretch>
            </p:blipFill>
            <p:spPr>
              <a:xfrm>
                <a:off x="9912471" y="3294180"/>
                <a:ext cx="94680" cy="1191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42" name="Ink 41">
                <a:extLst>
                  <a:ext uri="{FF2B5EF4-FFF2-40B4-BE49-F238E27FC236}">
                    <a16:creationId xmlns:a16="http://schemas.microsoft.com/office/drawing/2014/main" id="{73313553-8B67-4496-AC60-4B31FC69FD2E}"/>
                  </a:ext>
                </a:extLst>
              </p14:cNvPr>
              <p14:cNvContentPartPr/>
              <p14:nvPr/>
            </p14:nvContentPartPr>
            <p14:xfrm>
              <a:off x="10108671" y="3043980"/>
              <a:ext cx="107640" cy="330120"/>
            </p14:xfrm>
          </p:contentPart>
        </mc:Choice>
        <mc:Fallback xmlns="">
          <p:pic>
            <p:nvPicPr>
              <p:cNvPr id="42" name="Ink 41">
                <a:extLst>
                  <a:ext uri="{FF2B5EF4-FFF2-40B4-BE49-F238E27FC236}">
                    <a16:creationId xmlns:a16="http://schemas.microsoft.com/office/drawing/2014/main" id="{73313553-8B67-4496-AC60-4B31FC69FD2E}"/>
                  </a:ext>
                </a:extLst>
              </p:cNvPr>
              <p:cNvPicPr/>
              <p:nvPr/>
            </p:nvPicPr>
            <p:blipFill>
              <a:blip r:embed="rId15"/>
              <a:stretch>
                <a:fillRect/>
              </a:stretch>
            </p:blipFill>
            <p:spPr>
              <a:xfrm>
                <a:off x="10094271" y="3029580"/>
                <a:ext cx="135720" cy="3582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3" name="Ink 42">
                <a:extLst>
                  <a:ext uri="{FF2B5EF4-FFF2-40B4-BE49-F238E27FC236}">
                    <a16:creationId xmlns:a16="http://schemas.microsoft.com/office/drawing/2014/main" id="{B1893E81-1318-420F-A5D1-A5C89F7E0CA4}"/>
                  </a:ext>
                </a:extLst>
              </p14:cNvPr>
              <p14:cNvContentPartPr/>
              <p14:nvPr/>
            </p14:nvContentPartPr>
            <p14:xfrm>
              <a:off x="10723191" y="2944260"/>
              <a:ext cx="149760" cy="443880"/>
            </p14:xfrm>
          </p:contentPart>
        </mc:Choice>
        <mc:Fallback xmlns="">
          <p:pic>
            <p:nvPicPr>
              <p:cNvPr id="43" name="Ink 42">
                <a:extLst>
                  <a:ext uri="{FF2B5EF4-FFF2-40B4-BE49-F238E27FC236}">
                    <a16:creationId xmlns:a16="http://schemas.microsoft.com/office/drawing/2014/main" id="{B1893E81-1318-420F-A5D1-A5C89F7E0CA4}"/>
                  </a:ext>
                </a:extLst>
              </p:cNvPr>
              <p:cNvPicPr/>
              <p:nvPr/>
            </p:nvPicPr>
            <p:blipFill>
              <a:blip r:embed="rId17"/>
              <a:stretch>
                <a:fillRect/>
              </a:stretch>
            </p:blipFill>
            <p:spPr>
              <a:xfrm>
                <a:off x="10708791" y="2929860"/>
                <a:ext cx="17784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50" name="Ink 49">
                <a:extLst>
                  <a:ext uri="{FF2B5EF4-FFF2-40B4-BE49-F238E27FC236}">
                    <a16:creationId xmlns:a16="http://schemas.microsoft.com/office/drawing/2014/main" id="{C7BE487B-BF14-43A9-AD71-AAE7CC0D2C6E}"/>
                  </a:ext>
                </a:extLst>
              </p14:cNvPr>
              <p14:cNvContentPartPr/>
              <p14:nvPr/>
            </p14:nvContentPartPr>
            <p14:xfrm>
              <a:off x="10974471" y="2918700"/>
              <a:ext cx="695880" cy="480240"/>
            </p14:xfrm>
          </p:contentPart>
        </mc:Choice>
        <mc:Fallback xmlns="">
          <p:pic>
            <p:nvPicPr>
              <p:cNvPr id="50" name="Ink 49">
                <a:extLst>
                  <a:ext uri="{FF2B5EF4-FFF2-40B4-BE49-F238E27FC236}">
                    <a16:creationId xmlns:a16="http://schemas.microsoft.com/office/drawing/2014/main" id="{C7BE487B-BF14-43A9-AD71-AAE7CC0D2C6E}"/>
                  </a:ext>
                </a:extLst>
              </p:cNvPr>
              <p:cNvPicPr/>
              <p:nvPr/>
            </p:nvPicPr>
            <p:blipFill>
              <a:blip r:embed="rId19"/>
              <a:stretch>
                <a:fillRect/>
              </a:stretch>
            </p:blipFill>
            <p:spPr>
              <a:xfrm>
                <a:off x="10960071" y="2904300"/>
                <a:ext cx="723960" cy="5083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51" name="Ink 50">
                <a:extLst>
                  <a:ext uri="{FF2B5EF4-FFF2-40B4-BE49-F238E27FC236}">
                    <a16:creationId xmlns:a16="http://schemas.microsoft.com/office/drawing/2014/main" id="{71F6DE84-5EDA-46E7-82D9-6D6621E4C686}"/>
                  </a:ext>
                </a:extLst>
              </p14:cNvPr>
              <p14:cNvContentPartPr/>
              <p14:nvPr/>
            </p14:nvContentPartPr>
            <p14:xfrm>
              <a:off x="11772231" y="3068100"/>
              <a:ext cx="17280" cy="248400"/>
            </p14:xfrm>
          </p:contentPart>
        </mc:Choice>
        <mc:Fallback xmlns="">
          <p:pic>
            <p:nvPicPr>
              <p:cNvPr id="51" name="Ink 50">
                <a:extLst>
                  <a:ext uri="{FF2B5EF4-FFF2-40B4-BE49-F238E27FC236}">
                    <a16:creationId xmlns:a16="http://schemas.microsoft.com/office/drawing/2014/main" id="{71F6DE84-5EDA-46E7-82D9-6D6621E4C686}"/>
                  </a:ext>
                </a:extLst>
              </p:cNvPr>
              <p:cNvPicPr/>
              <p:nvPr/>
            </p:nvPicPr>
            <p:blipFill>
              <a:blip r:embed="rId21"/>
              <a:stretch>
                <a:fillRect/>
              </a:stretch>
            </p:blipFill>
            <p:spPr>
              <a:xfrm>
                <a:off x="11757831" y="3053700"/>
                <a:ext cx="45360" cy="2764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54" name="Ink 53">
                <a:extLst>
                  <a:ext uri="{FF2B5EF4-FFF2-40B4-BE49-F238E27FC236}">
                    <a16:creationId xmlns:a16="http://schemas.microsoft.com/office/drawing/2014/main" id="{AB5F1985-FEC7-4E24-B5F3-96E4AFFAB61E}"/>
                  </a:ext>
                </a:extLst>
              </p14:cNvPr>
              <p14:cNvContentPartPr/>
              <p14:nvPr/>
            </p14:nvContentPartPr>
            <p14:xfrm>
              <a:off x="11915151" y="2920140"/>
              <a:ext cx="114120" cy="405360"/>
            </p14:xfrm>
          </p:contentPart>
        </mc:Choice>
        <mc:Fallback xmlns="">
          <p:pic>
            <p:nvPicPr>
              <p:cNvPr id="54" name="Ink 53">
                <a:extLst>
                  <a:ext uri="{FF2B5EF4-FFF2-40B4-BE49-F238E27FC236}">
                    <a16:creationId xmlns:a16="http://schemas.microsoft.com/office/drawing/2014/main" id="{AB5F1985-FEC7-4E24-B5F3-96E4AFFAB61E}"/>
                  </a:ext>
                </a:extLst>
              </p:cNvPr>
              <p:cNvPicPr/>
              <p:nvPr/>
            </p:nvPicPr>
            <p:blipFill>
              <a:blip r:embed="rId23"/>
              <a:stretch>
                <a:fillRect/>
              </a:stretch>
            </p:blipFill>
            <p:spPr>
              <a:xfrm>
                <a:off x="11900751" y="2905740"/>
                <a:ext cx="142200" cy="433440"/>
              </a:xfrm>
              <a:prstGeom prst="rect">
                <a:avLst/>
              </a:prstGeom>
            </p:spPr>
          </p:pic>
        </mc:Fallback>
      </mc:AlternateContent>
    </p:spTree>
    <p:extLst>
      <p:ext uri="{BB962C8B-B14F-4D97-AF65-F5344CB8AC3E}">
        <p14:creationId xmlns:p14="http://schemas.microsoft.com/office/powerpoint/2010/main" val="17960083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861B5CFE-4E20-42C7-BE5F-E610AE79F677}"/>
                  </a:ext>
                </a:extLst>
              </p14:cNvPr>
              <p14:cNvContentPartPr/>
              <p14:nvPr/>
            </p14:nvContentPartPr>
            <p14:xfrm>
              <a:off x="4483671" y="3913020"/>
              <a:ext cx="6205680" cy="458640"/>
            </p14:xfrm>
          </p:contentPart>
        </mc:Choice>
        <mc:Fallback xmlns="">
          <p:pic>
            <p:nvPicPr>
              <p:cNvPr id="5" name="Ink 4">
                <a:extLst>
                  <a:ext uri="{FF2B5EF4-FFF2-40B4-BE49-F238E27FC236}">
                    <a16:creationId xmlns:a16="http://schemas.microsoft.com/office/drawing/2014/main" id="{861B5CFE-4E20-42C7-BE5F-E610AE79F677}"/>
                  </a:ext>
                </a:extLst>
              </p:cNvPr>
              <p:cNvPicPr/>
              <p:nvPr/>
            </p:nvPicPr>
            <p:blipFill>
              <a:blip r:embed="rId5"/>
              <a:stretch>
                <a:fillRect/>
              </a:stretch>
            </p:blipFill>
            <p:spPr>
              <a:xfrm>
                <a:off x="4469271" y="3898620"/>
                <a:ext cx="6233760" cy="4867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6" name="Ink 15">
                <a:extLst>
                  <a:ext uri="{FF2B5EF4-FFF2-40B4-BE49-F238E27FC236}">
                    <a16:creationId xmlns:a16="http://schemas.microsoft.com/office/drawing/2014/main" id="{7CAEB2A1-1E89-44DD-8532-99B76CD9C403}"/>
                  </a:ext>
                </a:extLst>
              </p14:cNvPr>
              <p14:cNvContentPartPr/>
              <p14:nvPr/>
            </p14:nvContentPartPr>
            <p14:xfrm>
              <a:off x="9049551" y="2945340"/>
              <a:ext cx="867240" cy="507240"/>
            </p14:xfrm>
          </p:contentPart>
        </mc:Choice>
        <mc:Fallback xmlns="">
          <p:pic>
            <p:nvPicPr>
              <p:cNvPr id="16" name="Ink 15">
                <a:extLst>
                  <a:ext uri="{FF2B5EF4-FFF2-40B4-BE49-F238E27FC236}">
                    <a16:creationId xmlns:a16="http://schemas.microsoft.com/office/drawing/2014/main" id="{7CAEB2A1-1E89-44DD-8532-99B76CD9C403}"/>
                  </a:ext>
                </a:extLst>
              </p:cNvPr>
              <p:cNvPicPr/>
              <p:nvPr/>
            </p:nvPicPr>
            <p:blipFill>
              <a:blip r:embed="rId7"/>
              <a:stretch>
                <a:fillRect/>
              </a:stretch>
            </p:blipFill>
            <p:spPr>
              <a:xfrm>
                <a:off x="9035151" y="2930940"/>
                <a:ext cx="895320" cy="5353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4" name="Ink 33">
                <a:extLst>
                  <a:ext uri="{FF2B5EF4-FFF2-40B4-BE49-F238E27FC236}">
                    <a16:creationId xmlns:a16="http://schemas.microsoft.com/office/drawing/2014/main" id="{28A6946C-37AA-4D3F-AD7A-86B5132B5577}"/>
                  </a:ext>
                </a:extLst>
              </p14:cNvPr>
              <p14:cNvContentPartPr/>
              <p14:nvPr/>
            </p14:nvContentPartPr>
            <p14:xfrm>
              <a:off x="10391271" y="2691900"/>
              <a:ext cx="552960" cy="553680"/>
            </p14:xfrm>
          </p:contentPart>
        </mc:Choice>
        <mc:Fallback xmlns="">
          <p:pic>
            <p:nvPicPr>
              <p:cNvPr id="34" name="Ink 33">
                <a:extLst>
                  <a:ext uri="{FF2B5EF4-FFF2-40B4-BE49-F238E27FC236}">
                    <a16:creationId xmlns:a16="http://schemas.microsoft.com/office/drawing/2014/main" id="{28A6946C-37AA-4D3F-AD7A-86B5132B5577}"/>
                  </a:ext>
                </a:extLst>
              </p:cNvPr>
              <p:cNvPicPr/>
              <p:nvPr/>
            </p:nvPicPr>
            <p:blipFill>
              <a:blip r:embed="rId9"/>
              <a:stretch>
                <a:fillRect/>
              </a:stretch>
            </p:blipFill>
            <p:spPr>
              <a:xfrm>
                <a:off x="10376871" y="2677500"/>
                <a:ext cx="581040" cy="5817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7" name="Ink 36">
                <a:extLst>
                  <a:ext uri="{FF2B5EF4-FFF2-40B4-BE49-F238E27FC236}">
                    <a16:creationId xmlns:a16="http://schemas.microsoft.com/office/drawing/2014/main" id="{7DB425D5-4164-4093-B0FE-FFDC720E1869}"/>
                  </a:ext>
                </a:extLst>
              </p14:cNvPr>
              <p14:cNvContentPartPr/>
              <p14:nvPr/>
            </p14:nvContentPartPr>
            <p14:xfrm>
              <a:off x="11227911" y="2806740"/>
              <a:ext cx="252000" cy="265320"/>
            </p14:xfrm>
          </p:contentPart>
        </mc:Choice>
        <mc:Fallback xmlns="">
          <p:pic>
            <p:nvPicPr>
              <p:cNvPr id="37" name="Ink 36">
                <a:extLst>
                  <a:ext uri="{FF2B5EF4-FFF2-40B4-BE49-F238E27FC236}">
                    <a16:creationId xmlns:a16="http://schemas.microsoft.com/office/drawing/2014/main" id="{7DB425D5-4164-4093-B0FE-FFDC720E1869}"/>
                  </a:ext>
                </a:extLst>
              </p:cNvPr>
              <p:cNvPicPr/>
              <p:nvPr/>
            </p:nvPicPr>
            <p:blipFill>
              <a:blip r:embed="rId11"/>
              <a:stretch>
                <a:fillRect/>
              </a:stretch>
            </p:blipFill>
            <p:spPr>
              <a:xfrm>
                <a:off x="11213511" y="2792340"/>
                <a:ext cx="280080" cy="2934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8" name="Ink 37">
                <a:extLst>
                  <a:ext uri="{FF2B5EF4-FFF2-40B4-BE49-F238E27FC236}">
                    <a16:creationId xmlns:a16="http://schemas.microsoft.com/office/drawing/2014/main" id="{FEACDA73-A862-4D2A-B726-20801A2B2B2C}"/>
                  </a:ext>
                </a:extLst>
              </p14:cNvPr>
              <p14:cNvContentPartPr/>
              <p14:nvPr/>
            </p14:nvContentPartPr>
            <p14:xfrm>
              <a:off x="11576391" y="2797020"/>
              <a:ext cx="127800" cy="268560"/>
            </p14:xfrm>
          </p:contentPart>
        </mc:Choice>
        <mc:Fallback xmlns="">
          <p:pic>
            <p:nvPicPr>
              <p:cNvPr id="38" name="Ink 37">
                <a:extLst>
                  <a:ext uri="{FF2B5EF4-FFF2-40B4-BE49-F238E27FC236}">
                    <a16:creationId xmlns:a16="http://schemas.microsoft.com/office/drawing/2014/main" id="{FEACDA73-A862-4D2A-B726-20801A2B2B2C}"/>
                  </a:ext>
                </a:extLst>
              </p:cNvPr>
              <p:cNvPicPr/>
              <p:nvPr/>
            </p:nvPicPr>
            <p:blipFill>
              <a:blip r:embed="rId13"/>
              <a:stretch>
                <a:fillRect/>
              </a:stretch>
            </p:blipFill>
            <p:spPr>
              <a:xfrm>
                <a:off x="11561991" y="2782620"/>
                <a:ext cx="155880" cy="2966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9" name="Ink 38">
                <a:extLst>
                  <a:ext uri="{FF2B5EF4-FFF2-40B4-BE49-F238E27FC236}">
                    <a16:creationId xmlns:a16="http://schemas.microsoft.com/office/drawing/2014/main" id="{67F86DD6-57FB-437B-9AC6-588F5F5EA2B1}"/>
                  </a:ext>
                </a:extLst>
              </p14:cNvPr>
              <p14:cNvContentPartPr/>
              <p14:nvPr/>
            </p14:nvContentPartPr>
            <p14:xfrm>
              <a:off x="11799591" y="3069900"/>
              <a:ext cx="3600" cy="4680"/>
            </p14:xfrm>
          </p:contentPart>
        </mc:Choice>
        <mc:Fallback xmlns="">
          <p:pic>
            <p:nvPicPr>
              <p:cNvPr id="39" name="Ink 38">
                <a:extLst>
                  <a:ext uri="{FF2B5EF4-FFF2-40B4-BE49-F238E27FC236}">
                    <a16:creationId xmlns:a16="http://schemas.microsoft.com/office/drawing/2014/main" id="{67F86DD6-57FB-437B-9AC6-588F5F5EA2B1}"/>
                  </a:ext>
                </a:extLst>
              </p:cNvPr>
              <p:cNvPicPr/>
              <p:nvPr/>
            </p:nvPicPr>
            <p:blipFill>
              <a:blip r:embed="rId15"/>
              <a:stretch>
                <a:fillRect/>
              </a:stretch>
            </p:blipFill>
            <p:spPr>
              <a:xfrm>
                <a:off x="11785191" y="3055500"/>
                <a:ext cx="31680" cy="327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0" name="Ink 39">
                <a:extLst>
                  <a:ext uri="{FF2B5EF4-FFF2-40B4-BE49-F238E27FC236}">
                    <a16:creationId xmlns:a16="http://schemas.microsoft.com/office/drawing/2014/main" id="{2E3E0CB4-1CF5-4C70-A01D-29AD6923D3FF}"/>
                  </a:ext>
                </a:extLst>
              </p14:cNvPr>
              <p14:cNvContentPartPr/>
              <p14:nvPr/>
            </p14:nvContentPartPr>
            <p14:xfrm>
              <a:off x="11842071" y="2714580"/>
              <a:ext cx="56520" cy="216360"/>
            </p14:xfrm>
          </p:contentPart>
        </mc:Choice>
        <mc:Fallback xmlns="">
          <p:pic>
            <p:nvPicPr>
              <p:cNvPr id="40" name="Ink 39">
                <a:extLst>
                  <a:ext uri="{FF2B5EF4-FFF2-40B4-BE49-F238E27FC236}">
                    <a16:creationId xmlns:a16="http://schemas.microsoft.com/office/drawing/2014/main" id="{2E3E0CB4-1CF5-4C70-A01D-29AD6923D3FF}"/>
                  </a:ext>
                </a:extLst>
              </p:cNvPr>
              <p:cNvPicPr/>
              <p:nvPr/>
            </p:nvPicPr>
            <p:blipFill>
              <a:blip r:embed="rId17"/>
              <a:stretch>
                <a:fillRect/>
              </a:stretch>
            </p:blipFill>
            <p:spPr>
              <a:xfrm>
                <a:off x="11827671" y="2700180"/>
                <a:ext cx="84600" cy="244440"/>
              </a:xfrm>
              <a:prstGeom prst="rect">
                <a:avLst/>
              </a:prstGeom>
            </p:spPr>
          </p:pic>
        </mc:Fallback>
      </mc:AlternateContent>
    </p:spTree>
    <p:extLst>
      <p:ext uri="{BB962C8B-B14F-4D97-AF65-F5344CB8AC3E}">
        <p14:creationId xmlns:p14="http://schemas.microsoft.com/office/powerpoint/2010/main" val="3610530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s://i.makeagif.com/media/12-19-2017/PpTx59.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0175" y="0"/>
            <a:ext cx="122221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4037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BDF25F69-4419-40E5-8962-96854EAAA57F}"/>
                  </a:ext>
                </a:extLst>
              </p14:cNvPr>
              <p14:cNvContentPartPr/>
              <p14:nvPr/>
            </p14:nvContentPartPr>
            <p14:xfrm>
              <a:off x="10147911" y="2272140"/>
              <a:ext cx="1672200" cy="461520"/>
            </p14:xfrm>
          </p:contentPart>
        </mc:Choice>
        <mc:Fallback xmlns="">
          <p:pic>
            <p:nvPicPr>
              <p:cNvPr id="5" name="Ink 4">
                <a:extLst>
                  <a:ext uri="{FF2B5EF4-FFF2-40B4-BE49-F238E27FC236}">
                    <a16:creationId xmlns:a16="http://schemas.microsoft.com/office/drawing/2014/main" id="{BDF25F69-4419-40E5-8962-96854EAAA57F}"/>
                  </a:ext>
                </a:extLst>
              </p:cNvPr>
              <p:cNvPicPr/>
              <p:nvPr/>
            </p:nvPicPr>
            <p:blipFill>
              <a:blip r:embed="rId5"/>
              <a:stretch>
                <a:fillRect/>
              </a:stretch>
            </p:blipFill>
            <p:spPr>
              <a:xfrm>
                <a:off x="10133511" y="2257740"/>
                <a:ext cx="1700280" cy="4896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5" name="Ink 24">
                <a:extLst>
                  <a:ext uri="{FF2B5EF4-FFF2-40B4-BE49-F238E27FC236}">
                    <a16:creationId xmlns:a16="http://schemas.microsoft.com/office/drawing/2014/main" id="{5600B544-17D4-4B9E-9D96-BD58551774C1}"/>
                  </a:ext>
                </a:extLst>
              </p14:cNvPr>
              <p14:cNvContentPartPr/>
              <p14:nvPr/>
            </p14:nvContentPartPr>
            <p14:xfrm>
              <a:off x="4669431" y="2844540"/>
              <a:ext cx="6669360" cy="1973160"/>
            </p14:xfrm>
          </p:contentPart>
        </mc:Choice>
        <mc:Fallback xmlns="">
          <p:pic>
            <p:nvPicPr>
              <p:cNvPr id="25" name="Ink 24">
                <a:extLst>
                  <a:ext uri="{FF2B5EF4-FFF2-40B4-BE49-F238E27FC236}">
                    <a16:creationId xmlns:a16="http://schemas.microsoft.com/office/drawing/2014/main" id="{5600B544-17D4-4B9E-9D96-BD58551774C1}"/>
                  </a:ext>
                </a:extLst>
              </p:cNvPr>
              <p:cNvPicPr/>
              <p:nvPr/>
            </p:nvPicPr>
            <p:blipFill>
              <a:blip r:embed="rId7"/>
              <a:stretch>
                <a:fillRect/>
              </a:stretch>
            </p:blipFill>
            <p:spPr>
              <a:xfrm>
                <a:off x="4655031" y="2830140"/>
                <a:ext cx="6697440" cy="2001240"/>
              </a:xfrm>
              <a:prstGeom prst="rect">
                <a:avLst/>
              </a:prstGeom>
            </p:spPr>
          </p:pic>
        </mc:Fallback>
      </mc:AlternateContent>
    </p:spTree>
    <p:extLst>
      <p:ext uri="{BB962C8B-B14F-4D97-AF65-F5344CB8AC3E}">
        <p14:creationId xmlns:p14="http://schemas.microsoft.com/office/powerpoint/2010/main" val="42856370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66BC7259-1ECB-47F4-B6F7-9B8F421F2A13}"/>
                  </a:ext>
                </a:extLst>
              </p14:cNvPr>
              <p14:cNvContentPartPr/>
              <p14:nvPr/>
            </p14:nvContentPartPr>
            <p14:xfrm>
              <a:off x="5366391" y="1589220"/>
              <a:ext cx="1754640" cy="585720"/>
            </p14:xfrm>
          </p:contentPart>
        </mc:Choice>
        <mc:Fallback xmlns="">
          <p:pic>
            <p:nvPicPr>
              <p:cNvPr id="5" name="Ink 4">
                <a:extLst>
                  <a:ext uri="{FF2B5EF4-FFF2-40B4-BE49-F238E27FC236}">
                    <a16:creationId xmlns:a16="http://schemas.microsoft.com/office/drawing/2014/main" id="{66BC7259-1ECB-47F4-B6F7-9B8F421F2A13}"/>
                  </a:ext>
                </a:extLst>
              </p:cNvPr>
              <p:cNvPicPr/>
              <p:nvPr/>
            </p:nvPicPr>
            <p:blipFill>
              <a:blip r:embed="rId5"/>
              <a:stretch>
                <a:fillRect/>
              </a:stretch>
            </p:blipFill>
            <p:spPr>
              <a:xfrm>
                <a:off x="5351991" y="1574820"/>
                <a:ext cx="1782720" cy="6138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8" name="Ink 17">
                <a:extLst>
                  <a:ext uri="{FF2B5EF4-FFF2-40B4-BE49-F238E27FC236}">
                    <a16:creationId xmlns:a16="http://schemas.microsoft.com/office/drawing/2014/main" id="{91D372B3-A77A-49C1-B42C-28656146EE29}"/>
                  </a:ext>
                </a:extLst>
              </p14:cNvPr>
              <p14:cNvContentPartPr/>
              <p14:nvPr/>
            </p14:nvContentPartPr>
            <p14:xfrm>
              <a:off x="6628551" y="414900"/>
              <a:ext cx="1351080" cy="508320"/>
            </p14:xfrm>
          </p:contentPart>
        </mc:Choice>
        <mc:Fallback xmlns="">
          <p:pic>
            <p:nvPicPr>
              <p:cNvPr id="18" name="Ink 17">
                <a:extLst>
                  <a:ext uri="{FF2B5EF4-FFF2-40B4-BE49-F238E27FC236}">
                    <a16:creationId xmlns:a16="http://schemas.microsoft.com/office/drawing/2014/main" id="{91D372B3-A77A-49C1-B42C-28656146EE29}"/>
                  </a:ext>
                </a:extLst>
              </p:cNvPr>
              <p:cNvPicPr/>
              <p:nvPr/>
            </p:nvPicPr>
            <p:blipFill>
              <a:blip r:embed="rId7"/>
              <a:stretch>
                <a:fillRect/>
              </a:stretch>
            </p:blipFill>
            <p:spPr>
              <a:xfrm>
                <a:off x="6614151" y="400500"/>
                <a:ext cx="1379160" cy="5364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1" name="Ink 20">
                <a:extLst>
                  <a:ext uri="{FF2B5EF4-FFF2-40B4-BE49-F238E27FC236}">
                    <a16:creationId xmlns:a16="http://schemas.microsoft.com/office/drawing/2014/main" id="{D54E966A-9B72-4BC7-BCE3-425A53471A05}"/>
                  </a:ext>
                </a:extLst>
              </p14:cNvPr>
              <p14:cNvContentPartPr/>
              <p14:nvPr/>
            </p14:nvContentPartPr>
            <p14:xfrm>
              <a:off x="8561391" y="646020"/>
              <a:ext cx="222840" cy="138240"/>
            </p14:xfrm>
          </p:contentPart>
        </mc:Choice>
        <mc:Fallback xmlns="">
          <p:pic>
            <p:nvPicPr>
              <p:cNvPr id="21" name="Ink 20">
                <a:extLst>
                  <a:ext uri="{FF2B5EF4-FFF2-40B4-BE49-F238E27FC236}">
                    <a16:creationId xmlns:a16="http://schemas.microsoft.com/office/drawing/2014/main" id="{D54E966A-9B72-4BC7-BCE3-425A53471A05}"/>
                  </a:ext>
                </a:extLst>
              </p:cNvPr>
              <p:cNvPicPr/>
              <p:nvPr/>
            </p:nvPicPr>
            <p:blipFill>
              <a:blip r:embed="rId9"/>
              <a:stretch>
                <a:fillRect/>
              </a:stretch>
            </p:blipFill>
            <p:spPr>
              <a:xfrm>
                <a:off x="8546991" y="631620"/>
                <a:ext cx="250920" cy="1663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2" name="Ink 21">
                <a:extLst>
                  <a:ext uri="{FF2B5EF4-FFF2-40B4-BE49-F238E27FC236}">
                    <a16:creationId xmlns:a16="http://schemas.microsoft.com/office/drawing/2014/main" id="{0D5059A0-A9B1-4E58-BBD6-2B925DF4142B}"/>
                  </a:ext>
                </a:extLst>
              </p14:cNvPr>
              <p14:cNvContentPartPr/>
              <p14:nvPr/>
            </p14:nvContentPartPr>
            <p14:xfrm>
              <a:off x="9272031" y="630900"/>
              <a:ext cx="10800" cy="117000"/>
            </p14:xfrm>
          </p:contentPart>
        </mc:Choice>
        <mc:Fallback xmlns="">
          <p:pic>
            <p:nvPicPr>
              <p:cNvPr id="22" name="Ink 21">
                <a:extLst>
                  <a:ext uri="{FF2B5EF4-FFF2-40B4-BE49-F238E27FC236}">
                    <a16:creationId xmlns:a16="http://schemas.microsoft.com/office/drawing/2014/main" id="{0D5059A0-A9B1-4E58-BBD6-2B925DF4142B}"/>
                  </a:ext>
                </a:extLst>
              </p:cNvPr>
              <p:cNvPicPr/>
              <p:nvPr/>
            </p:nvPicPr>
            <p:blipFill>
              <a:blip r:embed="rId11"/>
              <a:stretch>
                <a:fillRect/>
              </a:stretch>
            </p:blipFill>
            <p:spPr>
              <a:xfrm>
                <a:off x="9257631" y="616500"/>
                <a:ext cx="38880" cy="1450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3" name="Ink 22">
                <a:extLst>
                  <a:ext uri="{FF2B5EF4-FFF2-40B4-BE49-F238E27FC236}">
                    <a16:creationId xmlns:a16="http://schemas.microsoft.com/office/drawing/2014/main" id="{0274A315-BA81-47F5-99AB-3DA6DCEC053A}"/>
                  </a:ext>
                </a:extLst>
              </p14:cNvPr>
              <p14:cNvContentPartPr/>
              <p14:nvPr/>
            </p14:nvContentPartPr>
            <p14:xfrm>
              <a:off x="9211911" y="444420"/>
              <a:ext cx="2520" cy="8640"/>
            </p14:xfrm>
          </p:contentPart>
        </mc:Choice>
        <mc:Fallback xmlns="">
          <p:pic>
            <p:nvPicPr>
              <p:cNvPr id="23" name="Ink 22">
                <a:extLst>
                  <a:ext uri="{FF2B5EF4-FFF2-40B4-BE49-F238E27FC236}">
                    <a16:creationId xmlns:a16="http://schemas.microsoft.com/office/drawing/2014/main" id="{0274A315-BA81-47F5-99AB-3DA6DCEC053A}"/>
                  </a:ext>
                </a:extLst>
              </p:cNvPr>
              <p:cNvPicPr/>
              <p:nvPr/>
            </p:nvPicPr>
            <p:blipFill>
              <a:blip r:embed="rId13"/>
              <a:stretch>
                <a:fillRect/>
              </a:stretch>
            </p:blipFill>
            <p:spPr>
              <a:xfrm>
                <a:off x="9197511" y="430020"/>
                <a:ext cx="30600" cy="367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6" name="Ink 25">
                <a:extLst>
                  <a:ext uri="{FF2B5EF4-FFF2-40B4-BE49-F238E27FC236}">
                    <a16:creationId xmlns:a16="http://schemas.microsoft.com/office/drawing/2014/main" id="{550B5B33-31B3-4FD9-B39E-10F83FFBF6FD}"/>
                  </a:ext>
                </a:extLst>
              </p14:cNvPr>
              <p14:cNvContentPartPr/>
              <p14:nvPr/>
            </p14:nvContentPartPr>
            <p14:xfrm>
              <a:off x="9368871" y="562860"/>
              <a:ext cx="323640" cy="177480"/>
            </p14:xfrm>
          </p:contentPart>
        </mc:Choice>
        <mc:Fallback xmlns="">
          <p:pic>
            <p:nvPicPr>
              <p:cNvPr id="26" name="Ink 25">
                <a:extLst>
                  <a:ext uri="{FF2B5EF4-FFF2-40B4-BE49-F238E27FC236}">
                    <a16:creationId xmlns:a16="http://schemas.microsoft.com/office/drawing/2014/main" id="{550B5B33-31B3-4FD9-B39E-10F83FFBF6FD}"/>
                  </a:ext>
                </a:extLst>
              </p:cNvPr>
              <p:cNvPicPr/>
              <p:nvPr/>
            </p:nvPicPr>
            <p:blipFill>
              <a:blip r:embed="rId15"/>
              <a:stretch>
                <a:fillRect/>
              </a:stretch>
            </p:blipFill>
            <p:spPr>
              <a:xfrm>
                <a:off x="9354471" y="548460"/>
                <a:ext cx="351720" cy="2055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9" name="Ink 28">
                <a:extLst>
                  <a:ext uri="{FF2B5EF4-FFF2-40B4-BE49-F238E27FC236}">
                    <a16:creationId xmlns:a16="http://schemas.microsoft.com/office/drawing/2014/main" id="{F31ADD65-DBA0-4901-A050-6CFB0EBDF2B4}"/>
                  </a:ext>
                </a:extLst>
              </p14:cNvPr>
              <p14:cNvContentPartPr/>
              <p14:nvPr/>
            </p14:nvContentPartPr>
            <p14:xfrm>
              <a:off x="9804831" y="298620"/>
              <a:ext cx="289080" cy="434160"/>
            </p14:xfrm>
          </p:contentPart>
        </mc:Choice>
        <mc:Fallback xmlns="">
          <p:pic>
            <p:nvPicPr>
              <p:cNvPr id="29" name="Ink 28">
                <a:extLst>
                  <a:ext uri="{FF2B5EF4-FFF2-40B4-BE49-F238E27FC236}">
                    <a16:creationId xmlns:a16="http://schemas.microsoft.com/office/drawing/2014/main" id="{F31ADD65-DBA0-4901-A050-6CFB0EBDF2B4}"/>
                  </a:ext>
                </a:extLst>
              </p:cNvPr>
              <p:cNvPicPr/>
              <p:nvPr/>
            </p:nvPicPr>
            <p:blipFill>
              <a:blip r:embed="rId17"/>
              <a:stretch>
                <a:fillRect/>
              </a:stretch>
            </p:blipFill>
            <p:spPr>
              <a:xfrm>
                <a:off x="9790431" y="284220"/>
                <a:ext cx="317160" cy="4622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0" name="Ink 29">
                <a:extLst>
                  <a:ext uri="{FF2B5EF4-FFF2-40B4-BE49-F238E27FC236}">
                    <a16:creationId xmlns:a16="http://schemas.microsoft.com/office/drawing/2014/main" id="{A1A7BA91-58D2-4E07-A353-0296907EC9A0}"/>
                  </a:ext>
                </a:extLst>
              </p14:cNvPr>
              <p14:cNvContentPartPr/>
              <p14:nvPr/>
            </p14:nvContentPartPr>
            <p14:xfrm>
              <a:off x="10251591" y="610020"/>
              <a:ext cx="17280" cy="68400"/>
            </p14:xfrm>
          </p:contentPart>
        </mc:Choice>
        <mc:Fallback xmlns="">
          <p:pic>
            <p:nvPicPr>
              <p:cNvPr id="30" name="Ink 29">
                <a:extLst>
                  <a:ext uri="{FF2B5EF4-FFF2-40B4-BE49-F238E27FC236}">
                    <a16:creationId xmlns:a16="http://schemas.microsoft.com/office/drawing/2014/main" id="{A1A7BA91-58D2-4E07-A353-0296907EC9A0}"/>
                  </a:ext>
                </a:extLst>
              </p:cNvPr>
              <p:cNvPicPr/>
              <p:nvPr/>
            </p:nvPicPr>
            <p:blipFill>
              <a:blip r:embed="rId19"/>
              <a:stretch>
                <a:fillRect/>
              </a:stretch>
            </p:blipFill>
            <p:spPr>
              <a:xfrm>
                <a:off x="10237191" y="595620"/>
                <a:ext cx="45360" cy="964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31" name="Ink 30">
                <a:extLst>
                  <a:ext uri="{FF2B5EF4-FFF2-40B4-BE49-F238E27FC236}">
                    <a16:creationId xmlns:a16="http://schemas.microsoft.com/office/drawing/2014/main" id="{F6D835B7-6B00-4462-BA56-7FDF125DC049}"/>
                  </a:ext>
                </a:extLst>
              </p14:cNvPr>
              <p14:cNvContentPartPr/>
              <p14:nvPr/>
            </p14:nvContentPartPr>
            <p14:xfrm>
              <a:off x="10231071" y="435780"/>
              <a:ext cx="5760" cy="12600"/>
            </p14:xfrm>
          </p:contentPart>
        </mc:Choice>
        <mc:Fallback xmlns="">
          <p:pic>
            <p:nvPicPr>
              <p:cNvPr id="31" name="Ink 30">
                <a:extLst>
                  <a:ext uri="{FF2B5EF4-FFF2-40B4-BE49-F238E27FC236}">
                    <a16:creationId xmlns:a16="http://schemas.microsoft.com/office/drawing/2014/main" id="{F6D835B7-6B00-4462-BA56-7FDF125DC049}"/>
                  </a:ext>
                </a:extLst>
              </p:cNvPr>
              <p:cNvPicPr/>
              <p:nvPr/>
            </p:nvPicPr>
            <p:blipFill>
              <a:blip r:embed="rId21"/>
              <a:stretch>
                <a:fillRect/>
              </a:stretch>
            </p:blipFill>
            <p:spPr>
              <a:xfrm>
                <a:off x="10216671" y="421380"/>
                <a:ext cx="3384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2" name="Ink 31">
                <a:extLst>
                  <a:ext uri="{FF2B5EF4-FFF2-40B4-BE49-F238E27FC236}">
                    <a16:creationId xmlns:a16="http://schemas.microsoft.com/office/drawing/2014/main" id="{BE172302-920E-4993-A519-14779355D205}"/>
                  </a:ext>
                </a:extLst>
              </p14:cNvPr>
              <p14:cNvContentPartPr/>
              <p14:nvPr/>
            </p14:nvContentPartPr>
            <p14:xfrm>
              <a:off x="10426551" y="412020"/>
              <a:ext cx="126360" cy="284760"/>
            </p14:xfrm>
          </p:contentPart>
        </mc:Choice>
        <mc:Fallback xmlns="">
          <p:pic>
            <p:nvPicPr>
              <p:cNvPr id="32" name="Ink 31">
                <a:extLst>
                  <a:ext uri="{FF2B5EF4-FFF2-40B4-BE49-F238E27FC236}">
                    <a16:creationId xmlns:a16="http://schemas.microsoft.com/office/drawing/2014/main" id="{BE172302-920E-4993-A519-14779355D205}"/>
                  </a:ext>
                </a:extLst>
              </p:cNvPr>
              <p:cNvPicPr/>
              <p:nvPr/>
            </p:nvPicPr>
            <p:blipFill>
              <a:blip r:embed="rId23"/>
              <a:stretch>
                <a:fillRect/>
              </a:stretch>
            </p:blipFill>
            <p:spPr>
              <a:xfrm>
                <a:off x="10412151" y="397620"/>
                <a:ext cx="154440" cy="3128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3" name="Ink 32">
                <a:extLst>
                  <a:ext uri="{FF2B5EF4-FFF2-40B4-BE49-F238E27FC236}">
                    <a16:creationId xmlns:a16="http://schemas.microsoft.com/office/drawing/2014/main" id="{46F92574-53AC-4EE9-BAFC-73D68133E701}"/>
                  </a:ext>
                </a:extLst>
              </p14:cNvPr>
              <p14:cNvContentPartPr/>
              <p14:nvPr/>
            </p14:nvContentPartPr>
            <p14:xfrm>
              <a:off x="10712391" y="329580"/>
              <a:ext cx="127440" cy="215640"/>
            </p14:xfrm>
          </p:contentPart>
        </mc:Choice>
        <mc:Fallback xmlns="">
          <p:pic>
            <p:nvPicPr>
              <p:cNvPr id="33" name="Ink 32">
                <a:extLst>
                  <a:ext uri="{FF2B5EF4-FFF2-40B4-BE49-F238E27FC236}">
                    <a16:creationId xmlns:a16="http://schemas.microsoft.com/office/drawing/2014/main" id="{46F92574-53AC-4EE9-BAFC-73D68133E701}"/>
                  </a:ext>
                </a:extLst>
              </p:cNvPr>
              <p:cNvPicPr/>
              <p:nvPr/>
            </p:nvPicPr>
            <p:blipFill>
              <a:blip r:embed="rId25"/>
              <a:stretch>
                <a:fillRect/>
              </a:stretch>
            </p:blipFill>
            <p:spPr>
              <a:xfrm>
                <a:off x="10697991" y="315180"/>
                <a:ext cx="155520" cy="2437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4" name="Ink 33">
                <a:extLst>
                  <a:ext uri="{FF2B5EF4-FFF2-40B4-BE49-F238E27FC236}">
                    <a16:creationId xmlns:a16="http://schemas.microsoft.com/office/drawing/2014/main" id="{0E9C59F3-A1F4-42FC-94A6-7F8038946B14}"/>
                  </a:ext>
                </a:extLst>
              </p14:cNvPr>
              <p14:cNvContentPartPr/>
              <p14:nvPr/>
            </p14:nvContentPartPr>
            <p14:xfrm>
              <a:off x="10800951" y="694620"/>
              <a:ext cx="3960" cy="6480"/>
            </p14:xfrm>
          </p:contentPart>
        </mc:Choice>
        <mc:Fallback xmlns="">
          <p:pic>
            <p:nvPicPr>
              <p:cNvPr id="34" name="Ink 33">
                <a:extLst>
                  <a:ext uri="{FF2B5EF4-FFF2-40B4-BE49-F238E27FC236}">
                    <a16:creationId xmlns:a16="http://schemas.microsoft.com/office/drawing/2014/main" id="{0E9C59F3-A1F4-42FC-94A6-7F8038946B14}"/>
                  </a:ext>
                </a:extLst>
              </p:cNvPr>
              <p:cNvPicPr/>
              <p:nvPr/>
            </p:nvPicPr>
            <p:blipFill>
              <a:blip r:embed="rId27"/>
              <a:stretch>
                <a:fillRect/>
              </a:stretch>
            </p:blipFill>
            <p:spPr>
              <a:xfrm>
                <a:off x="10786551" y="680220"/>
                <a:ext cx="32040" cy="34560"/>
              </a:xfrm>
              <a:prstGeom prst="rect">
                <a:avLst/>
              </a:prstGeom>
            </p:spPr>
          </p:pic>
        </mc:Fallback>
      </mc:AlternateContent>
    </p:spTree>
    <p:extLst>
      <p:ext uri="{BB962C8B-B14F-4D97-AF65-F5344CB8AC3E}">
        <p14:creationId xmlns:p14="http://schemas.microsoft.com/office/powerpoint/2010/main" val="35110868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mc:AlternateContent xmlns:mc="http://schemas.openxmlformats.org/markup-compatibility/2006" xmlns:p14="http://schemas.microsoft.com/office/powerpoint/2010/main">
        <mc:Choice Requires="p14">
          <p:contentPart p14:bwMode="auto" r:id="rId4">
            <p14:nvContentPartPr>
              <p14:cNvPr id="13" name="Ink 12">
                <a:extLst>
                  <a:ext uri="{FF2B5EF4-FFF2-40B4-BE49-F238E27FC236}">
                    <a16:creationId xmlns:a16="http://schemas.microsoft.com/office/drawing/2014/main" id="{286013DD-000B-43C2-BEAD-DB298F326281}"/>
                  </a:ext>
                </a:extLst>
              </p14:cNvPr>
              <p14:cNvContentPartPr/>
              <p14:nvPr/>
            </p14:nvContentPartPr>
            <p14:xfrm>
              <a:off x="7630431" y="1947780"/>
              <a:ext cx="802080" cy="733680"/>
            </p14:xfrm>
          </p:contentPart>
        </mc:Choice>
        <mc:Fallback xmlns="">
          <p:pic>
            <p:nvPicPr>
              <p:cNvPr id="13" name="Ink 12">
                <a:extLst>
                  <a:ext uri="{FF2B5EF4-FFF2-40B4-BE49-F238E27FC236}">
                    <a16:creationId xmlns:a16="http://schemas.microsoft.com/office/drawing/2014/main" id="{286013DD-000B-43C2-BEAD-DB298F326281}"/>
                  </a:ext>
                </a:extLst>
              </p:cNvPr>
              <p:cNvPicPr/>
              <p:nvPr/>
            </p:nvPicPr>
            <p:blipFill>
              <a:blip r:embed="rId5"/>
              <a:stretch>
                <a:fillRect/>
              </a:stretch>
            </p:blipFill>
            <p:spPr>
              <a:xfrm>
                <a:off x="7616031" y="1933380"/>
                <a:ext cx="830160" cy="7617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2" name="Ink 21">
                <a:extLst>
                  <a:ext uri="{FF2B5EF4-FFF2-40B4-BE49-F238E27FC236}">
                    <a16:creationId xmlns:a16="http://schemas.microsoft.com/office/drawing/2014/main" id="{265C72A9-2F9B-460A-B5AF-DEC3453772D6}"/>
                  </a:ext>
                </a:extLst>
              </p14:cNvPr>
              <p14:cNvContentPartPr/>
              <p14:nvPr/>
            </p14:nvContentPartPr>
            <p14:xfrm>
              <a:off x="4868151" y="293220"/>
              <a:ext cx="1124640" cy="546120"/>
            </p14:xfrm>
          </p:contentPart>
        </mc:Choice>
        <mc:Fallback xmlns="">
          <p:pic>
            <p:nvPicPr>
              <p:cNvPr id="22" name="Ink 21">
                <a:extLst>
                  <a:ext uri="{FF2B5EF4-FFF2-40B4-BE49-F238E27FC236}">
                    <a16:creationId xmlns:a16="http://schemas.microsoft.com/office/drawing/2014/main" id="{265C72A9-2F9B-460A-B5AF-DEC3453772D6}"/>
                  </a:ext>
                </a:extLst>
              </p:cNvPr>
              <p:cNvPicPr/>
              <p:nvPr/>
            </p:nvPicPr>
            <p:blipFill>
              <a:blip r:embed="rId7"/>
              <a:stretch>
                <a:fillRect/>
              </a:stretch>
            </p:blipFill>
            <p:spPr>
              <a:xfrm>
                <a:off x="4853751" y="278820"/>
                <a:ext cx="1152720" cy="5742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7" name="Ink 26">
                <a:extLst>
                  <a:ext uri="{FF2B5EF4-FFF2-40B4-BE49-F238E27FC236}">
                    <a16:creationId xmlns:a16="http://schemas.microsoft.com/office/drawing/2014/main" id="{5AB9C04E-E324-4131-B583-1AEF8B5EEC48}"/>
                  </a:ext>
                </a:extLst>
              </p14:cNvPr>
              <p14:cNvContentPartPr/>
              <p14:nvPr/>
            </p14:nvContentPartPr>
            <p14:xfrm>
              <a:off x="6472311" y="382860"/>
              <a:ext cx="273960" cy="324000"/>
            </p14:xfrm>
          </p:contentPart>
        </mc:Choice>
        <mc:Fallback xmlns="">
          <p:pic>
            <p:nvPicPr>
              <p:cNvPr id="27" name="Ink 26">
                <a:extLst>
                  <a:ext uri="{FF2B5EF4-FFF2-40B4-BE49-F238E27FC236}">
                    <a16:creationId xmlns:a16="http://schemas.microsoft.com/office/drawing/2014/main" id="{5AB9C04E-E324-4131-B583-1AEF8B5EEC48}"/>
                  </a:ext>
                </a:extLst>
              </p:cNvPr>
              <p:cNvPicPr/>
              <p:nvPr/>
            </p:nvPicPr>
            <p:blipFill>
              <a:blip r:embed="rId9"/>
              <a:stretch>
                <a:fillRect/>
              </a:stretch>
            </p:blipFill>
            <p:spPr>
              <a:xfrm>
                <a:off x="6457911" y="368460"/>
                <a:ext cx="302040" cy="3520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8" name="Ink 27">
                <a:extLst>
                  <a:ext uri="{FF2B5EF4-FFF2-40B4-BE49-F238E27FC236}">
                    <a16:creationId xmlns:a16="http://schemas.microsoft.com/office/drawing/2014/main" id="{B08AAAF9-A667-4076-8FD6-D64E5BD07819}"/>
                  </a:ext>
                </a:extLst>
              </p14:cNvPr>
              <p14:cNvContentPartPr/>
              <p14:nvPr/>
            </p14:nvContentPartPr>
            <p14:xfrm>
              <a:off x="7249551" y="414180"/>
              <a:ext cx="126360" cy="234000"/>
            </p14:xfrm>
          </p:contentPart>
        </mc:Choice>
        <mc:Fallback xmlns="">
          <p:pic>
            <p:nvPicPr>
              <p:cNvPr id="28" name="Ink 27">
                <a:extLst>
                  <a:ext uri="{FF2B5EF4-FFF2-40B4-BE49-F238E27FC236}">
                    <a16:creationId xmlns:a16="http://schemas.microsoft.com/office/drawing/2014/main" id="{B08AAAF9-A667-4076-8FD6-D64E5BD07819}"/>
                  </a:ext>
                </a:extLst>
              </p:cNvPr>
              <p:cNvPicPr/>
              <p:nvPr/>
            </p:nvPicPr>
            <p:blipFill>
              <a:blip r:embed="rId11"/>
              <a:stretch>
                <a:fillRect/>
              </a:stretch>
            </p:blipFill>
            <p:spPr>
              <a:xfrm>
                <a:off x="7235151" y="399780"/>
                <a:ext cx="154440" cy="2620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6" name="Ink 35">
                <a:extLst>
                  <a:ext uri="{FF2B5EF4-FFF2-40B4-BE49-F238E27FC236}">
                    <a16:creationId xmlns:a16="http://schemas.microsoft.com/office/drawing/2014/main" id="{573936FD-08C4-41C2-B4B5-4E0DCE289B6B}"/>
                  </a:ext>
                </a:extLst>
              </p14:cNvPr>
              <p14:cNvContentPartPr/>
              <p14:nvPr/>
            </p14:nvContentPartPr>
            <p14:xfrm>
              <a:off x="7496151" y="421380"/>
              <a:ext cx="881280" cy="205200"/>
            </p14:xfrm>
          </p:contentPart>
        </mc:Choice>
        <mc:Fallback xmlns="">
          <p:pic>
            <p:nvPicPr>
              <p:cNvPr id="36" name="Ink 35">
                <a:extLst>
                  <a:ext uri="{FF2B5EF4-FFF2-40B4-BE49-F238E27FC236}">
                    <a16:creationId xmlns:a16="http://schemas.microsoft.com/office/drawing/2014/main" id="{573936FD-08C4-41C2-B4B5-4E0DCE289B6B}"/>
                  </a:ext>
                </a:extLst>
              </p:cNvPr>
              <p:cNvPicPr/>
              <p:nvPr/>
            </p:nvPicPr>
            <p:blipFill>
              <a:blip r:embed="rId13"/>
              <a:stretch>
                <a:fillRect/>
              </a:stretch>
            </p:blipFill>
            <p:spPr>
              <a:xfrm>
                <a:off x="7481751" y="406980"/>
                <a:ext cx="909360" cy="2332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7" name="Ink 36">
                <a:extLst>
                  <a:ext uri="{FF2B5EF4-FFF2-40B4-BE49-F238E27FC236}">
                    <a16:creationId xmlns:a16="http://schemas.microsoft.com/office/drawing/2014/main" id="{8A1F299B-C839-4CBE-8DD6-821FC514F58E}"/>
                  </a:ext>
                </a:extLst>
              </p14:cNvPr>
              <p14:cNvContentPartPr/>
              <p14:nvPr/>
            </p14:nvContentPartPr>
            <p14:xfrm>
              <a:off x="8807631" y="392940"/>
              <a:ext cx="173880" cy="125640"/>
            </p14:xfrm>
          </p:contentPart>
        </mc:Choice>
        <mc:Fallback xmlns="">
          <p:pic>
            <p:nvPicPr>
              <p:cNvPr id="37" name="Ink 36">
                <a:extLst>
                  <a:ext uri="{FF2B5EF4-FFF2-40B4-BE49-F238E27FC236}">
                    <a16:creationId xmlns:a16="http://schemas.microsoft.com/office/drawing/2014/main" id="{8A1F299B-C839-4CBE-8DD6-821FC514F58E}"/>
                  </a:ext>
                </a:extLst>
              </p:cNvPr>
              <p:cNvPicPr/>
              <p:nvPr/>
            </p:nvPicPr>
            <p:blipFill>
              <a:blip r:embed="rId15"/>
              <a:stretch>
                <a:fillRect/>
              </a:stretch>
            </p:blipFill>
            <p:spPr>
              <a:xfrm>
                <a:off x="8793231" y="378540"/>
                <a:ext cx="201960" cy="1537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0" name="Ink 39">
                <a:extLst>
                  <a:ext uri="{FF2B5EF4-FFF2-40B4-BE49-F238E27FC236}">
                    <a16:creationId xmlns:a16="http://schemas.microsoft.com/office/drawing/2014/main" id="{0F46D7A6-B5A2-445B-BD22-B9064C9F24CF}"/>
                  </a:ext>
                </a:extLst>
              </p14:cNvPr>
              <p14:cNvContentPartPr/>
              <p14:nvPr/>
            </p14:nvContentPartPr>
            <p14:xfrm>
              <a:off x="9404511" y="374220"/>
              <a:ext cx="82080" cy="300960"/>
            </p14:xfrm>
          </p:contentPart>
        </mc:Choice>
        <mc:Fallback xmlns="">
          <p:pic>
            <p:nvPicPr>
              <p:cNvPr id="40" name="Ink 39">
                <a:extLst>
                  <a:ext uri="{FF2B5EF4-FFF2-40B4-BE49-F238E27FC236}">
                    <a16:creationId xmlns:a16="http://schemas.microsoft.com/office/drawing/2014/main" id="{0F46D7A6-B5A2-445B-BD22-B9064C9F24CF}"/>
                  </a:ext>
                </a:extLst>
              </p:cNvPr>
              <p:cNvPicPr/>
              <p:nvPr/>
            </p:nvPicPr>
            <p:blipFill>
              <a:blip r:embed="rId17"/>
              <a:stretch>
                <a:fillRect/>
              </a:stretch>
            </p:blipFill>
            <p:spPr>
              <a:xfrm>
                <a:off x="9390111" y="359820"/>
                <a:ext cx="110160" cy="3290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1" name="Ink 40">
                <a:extLst>
                  <a:ext uri="{FF2B5EF4-FFF2-40B4-BE49-F238E27FC236}">
                    <a16:creationId xmlns:a16="http://schemas.microsoft.com/office/drawing/2014/main" id="{E7D8712E-8EB4-4BB3-BE61-D4A0D37F7DB7}"/>
                  </a:ext>
                </a:extLst>
              </p14:cNvPr>
              <p14:cNvContentPartPr/>
              <p14:nvPr/>
            </p14:nvContentPartPr>
            <p14:xfrm>
              <a:off x="9535551" y="383940"/>
              <a:ext cx="141480" cy="129960"/>
            </p14:xfrm>
          </p:contentPart>
        </mc:Choice>
        <mc:Fallback xmlns="">
          <p:pic>
            <p:nvPicPr>
              <p:cNvPr id="41" name="Ink 40">
                <a:extLst>
                  <a:ext uri="{FF2B5EF4-FFF2-40B4-BE49-F238E27FC236}">
                    <a16:creationId xmlns:a16="http://schemas.microsoft.com/office/drawing/2014/main" id="{E7D8712E-8EB4-4BB3-BE61-D4A0D37F7DB7}"/>
                  </a:ext>
                </a:extLst>
              </p:cNvPr>
              <p:cNvPicPr/>
              <p:nvPr/>
            </p:nvPicPr>
            <p:blipFill>
              <a:blip r:embed="rId19"/>
              <a:stretch>
                <a:fillRect/>
              </a:stretch>
            </p:blipFill>
            <p:spPr>
              <a:xfrm>
                <a:off x="9521151" y="369540"/>
                <a:ext cx="169560" cy="1580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7" name="Ink 46">
                <a:extLst>
                  <a:ext uri="{FF2B5EF4-FFF2-40B4-BE49-F238E27FC236}">
                    <a16:creationId xmlns:a16="http://schemas.microsoft.com/office/drawing/2014/main" id="{27339E72-C6B0-4976-851F-C2A29B546158}"/>
                  </a:ext>
                </a:extLst>
              </p14:cNvPr>
              <p14:cNvContentPartPr/>
              <p14:nvPr/>
            </p14:nvContentPartPr>
            <p14:xfrm>
              <a:off x="9807711" y="106380"/>
              <a:ext cx="530280" cy="438840"/>
            </p14:xfrm>
          </p:contentPart>
        </mc:Choice>
        <mc:Fallback xmlns="">
          <p:pic>
            <p:nvPicPr>
              <p:cNvPr id="47" name="Ink 46">
                <a:extLst>
                  <a:ext uri="{FF2B5EF4-FFF2-40B4-BE49-F238E27FC236}">
                    <a16:creationId xmlns:a16="http://schemas.microsoft.com/office/drawing/2014/main" id="{27339E72-C6B0-4976-851F-C2A29B546158}"/>
                  </a:ext>
                </a:extLst>
              </p:cNvPr>
              <p:cNvPicPr/>
              <p:nvPr/>
            </p:nvPicPr>
            <p:blipFill>
              <a:blip r:embed="rId21"/>
              <a:stretch>
                <a:fillRect/>
              </a:stretch>
            </p:blipFill>
            <p:spPr>
              <a:xfrm>
                <a:off x="9793311" y="91980"/>
                <a:ext cx="558360" cy="4669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50" name="Ink 49">
                <a:extLst>
                  <a:ext uri="{FF2B5EF4-FFF2-40B4-BE49-F238E27FC236}">
                    <a16:creationId xmlns:a16="http://schemas.microsoft.com/office/drawing/2014/main" id="{166B09A3-9040-4517-BF5D-2071790E1C87}"/>
                  </a:ext>
                </a:extLst>
              </p14:cNvPr>
              <p14:cNvContentPartPr/>
              <p14:nvPr/>
            </p14:nvContentPartPr>
            <p14:xfrm>
              <a:off x="5383671" y="1066500"/>
              <a:ext cx="114480" cy="130320"/>
            </p14:xfrm>
          </p:contentPart>
        </mc:Choice>
        <mc:Fallback xmlns="">
          <p:pic>
            <p:nvPicPr>
              <p:cNvPr id="50" name="Ink 49">
                <a:extLst>
                  <a:ext uri="{FF2B5EF4-FFF2-40B4-BE49-F238E27FC236}">
                    <a16:creationId xmlns:a16="http://schemas.microsoft.com/office/drawing/2014/main" id="{166B09A3-9040-4517-BF5D-2071790E1C87}"/>
                  </a:ext>
                </a:extLst>
              </p:cNvPr>
              <p:cNvPicPr/>
              <p:nvPr/>
            </p:nvPicPr>
            <p:blipFill>
              <a:blip r:embed="rId23"/>
              <a:stretch>
                <a:fillRect/>
              </a:stretch>
            </p:blipFill>
            <p:spPr>
              <a:xfrm>
                <a:off x="5369271" y="1052100"/>
                <a:ext cx="142560" cy="1584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53" name="Ink 52">
                <a:extLst>
                  <a:ext uri="{FF2B5EF4-FFF2-40B4-BE49-F238E27FC236}">
                    <a16:creationId xmlns:a16="http://schemas.microsoft.com/office/drawing/2014/main" id="{133922D9-9E0E-4274-95E4-0B25CA99E4E0}"/>
                  </a:ext>
                </a:extLst>
              </p14:cNvPr>
              <p14:cNvContentPartPr/>
              <p14:nvPr/>
            </p14:nvContentPartPr>
            <p14:xfrm>
              <a:off x="5709471" y="915300"/>
              <a:ext cx="132120" cy="442800"/>
            </p14:xfrm>
          </p:contentPart>
        </mc:Choice>
        <mc:Fallback xmlns="">
          <p:pic>
            <p:nvPicPr>
              <p:cNvPr id="53" name="Ink 52">
                <a:extLst>
                  <a:ext uri="{FF2B5EF4-FFF2-40B4-BE49-F238E27FC236}">
                    <a16:creationId xmlns:a16="http://schemas.microsoft.com/office/drawing/2014/main" id="{133922D9-9E0E-4274-95E4-0B25CA99E4E0}"/>
                  </a:ext>
                </a:extLst>
              </p:cNvPr>
              <p:cNvPicPr/>
              <p:nvPr/>
            </p:nvPicPr>
            <p:blipFill>
              <a:blip r:embed="rId25"/>
              <a:stretch>
                <a:fillRect/>
              </a:stretch>
            </p:blipFill>
            <p:spPr>
              <a:xfrm>
                <a:off x="5695071" y="900900"/>
                <a:ext cx="160200" cy="4708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58" name="Ink 57">
                <a:extLst>
                  <a:ext uri="{FF2B5EF4-FFF2-40B4-BE49-F238E27FC236}">
                    <a16:creationId xmlns:a16="http://schemas.microsoft.com/office/drawing/2014/main" id="{15C4CB69-4AFF-4F47-96F6-58E37990326C}"/>
                  </a:ext>
                </a:extLst>
              </p14:cNvPr>
              <p14:cNvContentPartPr/>
              <p14:nvPr/>
            </p14:nvContentPartPr>
            <p14:xfrm>
              <a:off x="5952831" y="918180"/>
              <a:ext cx="325800" cy="429840"/>
            </p14:xfrm>
          </p:contentPart>
        </mc:Choice>
        <mc:Fallback xmlns="">
          <p:pic>
            <p:nvPicPr>
              <p:cNvPr id="58" name="Ink 57">
                <a:extLst>
                  <a:ext uri="{FF2B5EF4-FFF2-40B4-BE49-F238E27FC236}">
                    <a16:creationId xmlns:a16="http://schemas.microsoft.com/office/drawing/2014/main" id="{15C4CB69-4AFF-4F47-96F6-58E37990326C}"/>
                  </a:ext>
                </a:extLst>
              </p:cNvPr>
              <p:cNvPicPr/>
              <p:nvPr/>
            </p:nvPicPr>
            <p:blipFill>
              <a:blip r:embed="rId27"/>
              <a:stretch>
                <a:fillRect/>
              </a:stretch>
            </p:blipFill>
            <p:spPr>
              <a:xfrm>
                <a:off x="5938431" y="903780"/>
                <a:ext cx="353880" cy="4579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59" name="Ink 58">
                <a:extLst>
                  <a:ext uri="{FF2B5EF4-FFF2-40B4-BE49-F238E27FC236}">
                    <a16:creationId xmlns:a16="http://schemas.microsoft.com/office/drawing/2014/main" id="{686704F5-FE7F-4114-856C-5A57BC76A42D}"/>
                  </a:ext>
                </a:extLst>
              </p14:cNvPr>
              <p14:cNvContentPartPr/>
              <p14:nvPr/>
            </p14:nvContentPartPr>
            <p14:xfrm>
              <a:off x="6359631" y="1176660"/>
              <a:ext cx="108000" cy="135000"/>
            </p14:xfrm>
          </p:contentPart>
        </mc:Choice>
        <mc:Fallback xmlns="">
          <p:pic>
            <p:nvPicPr>
              <p:cNvPr id="59" name="Ink 58">
                <a:extLst>
                  <a:ext uri="{FF2B5EF4-FFF2-40B4-BE49-F238E27FC236}">
                    <a16:creationId xmlns:a16="http://schemas.microsoft.com/office/drawing/2014/main" id="{686704F5-FE7F-4114-856C-5A57BC76A42D}"/>
                  </a:ext>
                </a:extLst>
              </p:cNvPr>
              <p:cNvPicPr/>
              <p:nvPr/>
            </p:nvPicPr>
            <p:blipFill>
              <a:blip r:embed="rId29"/>
              <a:stretch>
                <a:fillRect/>
              </a:stretch>
            </p:blipFill>
            <p:spPr>
              <a:xfrm>
                <a:off x="6345231" y="1162260"/>
                <a:ext cx="136080" cy="16308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60" name="Ink 59">
                <a:extLst>
                  <a:ext uri="{FF2B5EF4-FFF2-40B4-BE49-F238E27FC236}">
                    <a16:creationId xmlns:a16="http://schemas.microsoft.com/office/drawing/2014/main" id="{CB3FB2B2-210E-45DF-A87B-9A22A229848D}"/>
                  </a:ext>
                </a:extLst>
              </p14:cNvPr>
              <p14:cNvContentPartPr/>
              <p14:nvPr/>
            </p14:nvContentPartPr>
            <p14:xfrm>
              <a:off x="6579231" y="1300860"/>
              <a:ext cx="360" cy="12600"/>
            </p14:xfrm>
          </p:contentPart>
        </mc:Choice>
        <mc:Fallback xmlns="">
          <p:pic>
            <p:nvPicPr>
              <p:cNvPr id="60" name="Ink 59">
                <a:extLst>
                  <a:ext uri="{FF2B5EF4-FFF2-40B4-BE49-F238E27FC236}">
                    <a16:creationId xmlns:a16="http://schemas.microsoft.com/office/drawing/2014/main" id="{CB3FB2B2-210E-45DF-A87B-9A22A229848D}"/>
                  </a:ext>
                </a:extLst>
              </p:cNvPr>
              <p:cNvPicPr/>
              <p:nvPr/>
            </p:nvPicPr>
            <p:blipFill>
              <a:blip r:embed="rId31"/>
              <a:stretch>
                <a:fillRect/>
              </a:stretch>
            </p:blipFill>
            <p:spPr>
              <a:xfrm>
                <a:off x="6564831" y="1286460"/>
                <a:ext cx="2844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71" name="Ink 70">
                <a:extLst>
                  <a:ext uri="{FF2B5EF4-FFF2-40B4-BE49-F238E27FC236}">
                    <a16:creationId xmlns:a16="http://schemas.microsoft.com/office/drawing/2014/main" id="{8534E4AC-DBFA-41B3-BB11-02E2C33CCA55}"/>
                  </a:ext>
                </a:extLst>
              </p14:cNvPr>
              <p14:cNvContentPartPr/>
              <p14:nvPr/>
            </p14:nvContentPartPr>
            <p14:xfrm>
              <a:off x="6669591" y="853380"/>
              <a:ext cx="726480" cy="453960"/>
            </p14:xfrm>
          </p:contentPart>
        </mc:Choice>
        <mc:Fallback xmlns="">
          <p:pic>
            <p:nvPicPr>
              <p:cNvPr id="71" name="Ink 70">
                <a:extLst>
                  <a:ext uri="{FF2B5EF4-FFF2-40B4-BE49-F238E27FC236}">
                    <a16:creationId xmlns:a16="http://schemas.microsoft.com/office/drawing/2014/main" id="{8534E4AC-DBFA-41B3-BB11-02E2C33CCA55}"/>
                  </a:ext>
                </a:extLst>
              </p:cNvPr>
              <p:cNvPicPr/>
              <p:nvPr/>
            </p:nvPicPr>
            <p:blipFill>
              <a:blip r:embed="rId33"/>
              <a:stretch>
                <a:fillRect/>
              </a:stretch>
            </p:blipFill>
            <p:spPr>
              <a:xfrm>
                <a:off x="6655191" y="838980"/>
                <a:ext cx="754560" cy="4820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74" name="Ink 73">
                <a:extLst>
                  <a:ext uri="{FF2B5EF4-FFF2-40B4-BE49-F238E27FC236}">
                    <a16:creationId xmlns:a16="http://schemas.microsoft.com/office/drawing/2014/main" id="{0344940B-BF26-43EF-9775-D3B6636D5555}"/>
                  </a:ext>
                </a:extLst>
              </p14:cNvPr>
              <p14:cNvContentPartPr/>
              <p14:nvPr/>
            </p14:nvContentPartPr>
            <p14:xfrm>
              <a:off x="7725471" y="1022580"/>
              <a:ext cx="244080" cy="156240"/>
            </p14:xfrm>
          </p:contentPart>
        </mc:Choice>
        <mc:Fallback xmlns="">
          <p:pic>
            <p:nvPicPr>
              <p:cNvPr id="74" name="Ink 73">
                <a:extLst>
                  <a:ext uri="{FF2B5EF4-FFF2-40B4-BE49-F238E27FC236}">
                    <a16:creationId xmlns:a16="http://schemas.microsoft.com/office/drawing/2014/main" id="{0344940B-BF26-43EF-9775-D3B6636D5555}"/>
                  </a:ext>
                </a:extLst>
              </p:cNvPr>
              <p:cNvPicPr/>
              <p:nvPr/>
            </p:nvPicPr>
            <p:blipFill>
              <a:blip r:embed="rId35"/>
              <a:stretch>
                <a:fillRect/>
              </a:stretch>
            </p:blipFill>
            <p:spPr>
              <a:xfrm>
                <a:off x="7711071" y="1008180"/>
                <a:ext cx="272160" cy="1843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75" name="Ink 74">
                <a:extLst>
                  <a:ext uri="{FF2B5EF4-FFF2-40B4-BE49-F238E27FC236}">
                    <a16:creationId xmlns:a16="http://schemas.microsoft.com/office/drawing/2014/main" id="{7695F827-D505-417C-865C-2BAE78676022}"/>
                  </a:ext>
                </a:extLst>
              </p14:cNvPr>
              <p14:cNvContentPartPr/>
              <p14:nvPr/>
            </p14:nvContentPartPr>
            <p14:xfrm>
              <a:off x="8084391" y="924300"/>
              <a:ext cx="87480" cy="257040"/>
            </p14:xfrm>
          </p:contentPart>
        </mc:Choice>
        <mc:Fallback xmlns="">
          <p:pic>
            <p:nvPicPr>
              <p:cNvPr id="75" name="Ink 74">
                <a:extLst>
                  <a:ext uri="{FF2B5EF4-FFF2-40B4-BE49-F238E27FC236}">
                    <a16:creationId xmlns:a16="http://schemas.microsoft.com/office/drawing/2014/main" id="{7695F827-D505-417C-865C-2BAE78676022}"/>
                  </a:ext>
                </a:extLst>
              </p:cNvPr>
              <p:cNvPicPr/>
              <p:nvPr/>
            </p:nvPicPr>
            <p:blipFill>
              <a:blip r:embed="rId37"/>
              <a:stretch>
                <a:fillRect/>
              </a:stretch>
            </p:blipFill>
            <p:spPr>
              <a:xfrm>
                <a:off x="8069991" y="909900"/>
                <a:ext cx="115560" cy="28512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78" name="Ink 77">
                <a:extLst>
                  <a:ext uri="{FF2B5EF4-FFF2-40B4-BE49-F238E27FC236}">
                    <a16:creationId xmlns:a16="http://schemas.microsoft.com/office/drawing/2014/main" id="{47FF535A-BE75-470D-9409-CB3904CF4DED}"/>
                  </a:ext>
                </a:extLst>
              </p14:cNvPr>
              <p14:cNvContentPartPr/>
              <p14:nvPr/>
            </p14:nvContentPartPr>
            <p14:xfrm>
              <a:off x="8552391" y="811260"/>
              <a:ext cx="72000" cy="87840"/>
            </p14:xfrm>
          </p:contentPart>
        </mc:Choice>
        <mc:Fallback xmlns="">
          <p:pic>
            <p:nvPicPr>
              <p:cNvPr id="78" name="Ink 77">
                <a:extLst>
                  <a:ext uri="{FF2B5EF4-FFF2-40B4-BE49-F238E27FC236}">
                    <a16:creationId xmlns:a16="http://schemas.microsoft.com/office/drawing/2014/main" id="{47FF535A-BE75-470D-9409-CB3904CF4DED}"/>
                  </a:ext>
                </a:extLst>
              </p:cNvPr>
              <p:cNvPicPr/>
              <p:nvPr/>
            </p:nvPicPr>
            <p:blipFill>
              <a:blip r:embed="rId39"/>
              <a:stretch>
                <a:fillRect/>
              </a:stretch>
            </p:blipFill>
            <p:spPr>
              <a:xfrm>
                <a:off x="8537991" y="796860"/>
                <a:ext cx="100080" cy="11592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79" name="Ink 78">
                <a:extLst>
                  <a:ext uri="{FF2B5EF4-FFF2-40B4-BE49-F238E27FC236}">
                    <a16:creationId xmlns:a16="http://schemas.microsoft.com/office/drawing/2014/main" id="{D4CDF86B-6BA2-42CB-9BD0-4CAF1B83B620}"/>
                  </a:ext>
                </a:extLst>
              </p14:cNvPr>
              <p14:cNvContentPartPr/>
              <p14:nvPr/>
            </p14:nvContentPartPr>
            <p14:xfrm>
              <a:off x="8822031" y="751860"/>
              <a:ext cx="120240" cy="389880"/>
            </p14:xfrm>
          </p:contentPart>
        </mc:Choice>
        <mc:Fallback xmlns="">
          <p:pic>
            <p:nvPicPr>
              <p:cNvPr id="79" name="Ink 78">
                <a:extLst>
                  <a:ext uri="{FF2B5EF4-FFF2-40B4-BE49-F238E27FC236}">
                    <a16:creationId xmlns:a16="http://schemas.microsoft.com/office/drawing/2014/main" id="{D4CDF86B-6BA2-42CB-9BD0-4CAF1B83B620}"/>
                  </a:ext>
                </a:extLst>
              </p:cNvPr>
              <p:cNvPicPr/>
              <p:nvPr/>
            </p:nvPicPr>
            <p:blipFill>
              <a:blip r:embed="rId41"/>
              <a:stretch>
                <a:fillRect/>
              </a:stretch>
            </p:blipFill>
            <p:spPr>
              <a:xfrm>
                <a:off x="8807631" y="737460"/>
                <a:ext cx="148320" cy="41796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84" name="Ink 83">
                <a:extLst>
                  <a:ext uri="{FF2B5EF4-FFF2-40B4-BE49-F238E27FC236}">
                    <a16:creationId xmlns:a16="http://schemas.microsoft.com/office/drawing/2014/main" id="{7AF38EDB-A718-42B1-A25B-AE3AC268471B}"/>
                  </a:ext>
                </a:extLst>
              </p14:cNvPr>
              <p14:cNvContentPartPr/>
              <p14:nvPr/>
            </p14:nvContentPartPr>
            <p14:xfrm>
              <a:off x="9019671" y="762660"/>
              <a:ext cx="291600" cy="382680"/>
            </p14:xfrm>
          </p:contentPart>
        </mc:Choice>
        <mc:Fallback xmlns="">
          <p:pic>
            <p:nvPicPr>
              <p:cNvPr id="84" name="Ink 83">
                <a:extLst>
                  <a:ext uri="{FF2B5EF4-FFF2-40B4-BE49-F238E27FC236}">
                    <a16:creationId xmlns:a16="http://schemas.microsoft.com/office/drawing/2014/main" id="{7AF38EDB-A718-42B1-A25B-AE3AC268471B}"/>
                  </a:ext>
                </a:extLst>
              </p:cNvPr>
              <p:cNvPicPr/>
              <p:nvPr/>
            </p:nvPicPr>
            <p:blipFill>
              <a:blip r:embed="rId43"/>
              <a:stretch>
                <a:fillRect/>
              </a:stretch>
            </p:blipFill>
            <p:spPr>
              <a:xfrm>
                <a:off x="9005271" y="748260"/>
                <a:ext cx="319680" cy="41076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85" name="Ink 84">
                <a:extLst>
                  <a:ext uri="{FF2B5EF4-FFF2-40B4-BE49-F238E27FC236}">
                    <a16:creationId xmlns:a16="http://schemas.microsoft.com/office/drawing/2014/main" id="{2578865E-CC9B-4644-B72D-C2C8A1DD00FC}"/>
                  </a:ext>
                </a:extLst>
              </p14:cNvPr>
              <p14:cNvContentPartPr/>
              <p14:nvPr/>
            </p14:nvContentPartPr>
            <p14:xfrm>
              <a:off x="9409191" y="994140"/>
              <a:ext cx="92520" cy="128520"/>
            </p14:xfrm>
          </p:contentPart>
        </mc:Choice>
        <mc:Fallback xmlns="">
          <p:pic>
            <p:nvPicPr>
              <p:cNvPr id="85" name="Ink 84">
                <a:extLst>
                  <a:ext uri="{FF2B5EF4-FFF2-40B4-BE49-F238E27FC236}">
                    <a16:creationId xmlns:a16="http://schemas.microsoft.com/office/drawing/2014/main" id="{2578865E-CC9B-4644-B72D-C2C8A1DD00FC}"/>
                  </a:ext>
                </a:extLst>
              </p:cNvPr>
              <p:cNvPicPr/>
              <p:nvPr/>
            </p:nvPicPr>
            <p:blipFill>
              <a:blip r:embed="rId45"/>
              <a:stretch>
                <a:fillRect/>
              </a:stretch>
            </p:blipFill>
            <p:spPr>
              <a:xfrm>
                <a:off x="9394791" y="979740"/>
                <a:ext cx="120600" cy="15660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89" name="Ink 88">
                <a:extLst>
                  <a:ext uri="{FF2B5EF4-FFF2-40B4-BE49-F238E27FC236}">
                    <a16:creationId xmlns:a16="http://schemas.microsoft.com/office/drawing/2014/main" id="{19D603C6-34C6-4964-9A51-12AE26175BA8}"/>
                  </a:ext>
                </a:extLst>
              </p14:cNvPr>
              <p14:cNvContentPartPr/>
              <p14:nvPr/>
            </p14:nvContentPartPr>
            <p14:xfrm>
              <a:off x="9649311" y="733860"/>
              <a:ext cx="256680" cy="348120"/>
            </p14:xfrm>
          </p:contentPart>
        </mc:Choice>
        <mc:Fallback xmlns="">
          <p:pic>
            <p:nvPicPr>
              <p:cNvPr id="89" name="Ink 88">
                <a:extLst>
                  <a:ext uri="{FF2B5EF4-FFF2-40B4-BE49-F238E27FC236}">
                    <a16:creationId xmlns:a16="http://schemas.microsoft.com/office/drawing/2014/main" id="{19D603C6-34C6-4964-9A51-12AE26175BA8}"/>
                  </a:ext>
                </a:extLst>
              </p:cNvPr>
              <p:cNvPicPr/>
              <p:nvPr/>
            </p:nvPicPr>
            <p:blipFill>
              <a:blip r:embed="rId47"/>
              <a:stretch>
                <a:fillRect/>
              </a:stretch>
            </p:blipFill>
            <p:spPr>
              <a:xfrm>
                <a:off x="9634911" y="719460"/>
                <a:ext cx="284760" cy="37620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90" name="Ink 89">
                <a:extLst>
                  <a:ext uri="{FF2B5EF4-FFF2-40B4-BE49-F238E27FC236}">
                    <a16:creationId xmlns:a16="http://schemas.microsoft.com/office/drawing/2014/main" id="{AC12BA75-961C-4879-AAF4-B62A1FE68EF8}"/>
                  </a:ext>
                </a:extLst>
              </p14:cNvPr>
              <p14:cNvContentPartPr/>
              <p14:nvPr/>
            </p14:nvContentPartPr>
            <p14:xfrm>
              <a:off x="10000311" y="951300"/>
              <a:ext cx="120600" cy="133560"/>
            </p14:xfrm>
          </p:contentPart>
        </mc:Choice>
        <mc:Fallback xmlns="">
          <p:pic>
            <p:nvPicPr>
              <p:cNvPr id="90" name="Ink 89">
                <a:extLst>
                  <a:ext uri="{FF2B5EF4-FFF2-40B4-BE49-F238E27FC236}">
                    <a16:creationId xmlns:a16="http://schemas.microsoft.com/office/drawing/2014/main" id="{AC12BA75-961C-4879-AAF4-B62A1FE68EF8}"/>
                  </a:ext>
                </a:extLst>
              </p:cNvPr>
              <p:cNvPicPr/>
              <p:nvPr/>
            </p:nvPicPr>
            <p:blipFill>
              <a:blip r:embed="rId49"/>
              <a:stretch>
                <a:fillRect/>
              </a:stretch>
            </p:blipFill>
            <p:spPr>
              <a:xfrm>
                <a:off x="9985911" y="936900"/>
                <a:ext cx="148680" cy="16164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91" name="Ink 90">
                <a:extLst>
                  <a:ext uri="{FF2B5EF4-FFF2-40B4-BE49-F238E27FC236}">
                    <a16:creationId xmlns:a16="http://schemas.microsoft.com/office/drawing/2014/main" id="{0493F0F8-FCA5-4D7E-85CC-C4209C2D82CB}"/>
                  </a:ext>
                </a:extLst>
              </p14:cNvPr>
              <p14:cNvContentPartPr/>
              <p14:nvPr/>
            </p14:nvContentPartPr>
            <p14:xfrm>
              <a:off x="10202271" y="950220"/>
              <a:ext cx="61560" cy="130320"/>
            </p14:xfrm>
          </p:contentPart>
        </mc:Choice>
        <mc:Fallback xmlns="">
          <p:pic>
            <p:nvPicPr>
              <p:cNvPr id="91" name="Ink 90">
                <a:extLst>
                  <a:ext uri="{FF2B5EF4-FFF2-40B4-BE49-F238E27FC236}">
                    <a16:creationId xmlns:a16="http://schemas.microsoft.com/office/drawing/2014/main" id="{0493F0F8-FCA5-4D7E-85CC-C4209C2D82CB}"/>
                  </a:ext>
                </a:extLst>
              </p:cNvPr>
              <p:cNvPicPr/>
              <p:nvPr/>
            </p:nvPicPr>
            <p:blipFill>
              <a:blip r:embed="rId51"/>
              <a:stretch>
                <a:fillRect/>
              </a:stretch>
            </p:blipFill>
            <p:spPr>
              <a:xfrm>
                <a:off x="10187871" y="935820"/>
                <a:ext cx="89640" cy="15840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98" name="Ink 97">
                <a:extLst>
                  <a:ext uri="{FF2B5EF4-FFF2-40B4-BE49-F238E27FC236}">
                    <a16:creationId xmlns:a16="http://schemas.microsoft.com/office/drawing/2014/main" id="{84BF7855-0BD2-411F-8CF6-A9B89010180D}"/>
                  </a:ext>
                </a:extLst>
              </p14:cNvPr>
              <p14:cNvContentPartPr/>
              <p14:nvPr/>
            </p14:nvContentPartPr>
            <p14:xfrm>
              <a:off x="10390911" y="748980"/>
              <a:ext cx="73800" cy="89640"/>
            </p14:xfrm>
          </p:contentPart>
        </mc:Choice>
        <mc:Fallback xmlns="">
          <p:pic>
            <p:nvPicPr>
              <p:cNvPr id="98" name="Ink 97">
                <a:extLst>
                  <a:ext uri="{FF2B5EF4-FFF2-40B4-BE49-F238E27FC236}">
                    <a16:creationId xmlns:a16="http://schemas.microsoft.com/office/drawing/2014/main" id="{84BF7855-0BD2-411F-8CF6-A9B89010180D}"/>
                  </a:ext>
                </a:extLst>
              </p:cNvPr>
              <p:cNvPicPr/>
              <p:nvPr/>
            </p:nvPicPr>
            <p:blipFill>
              <a:blip r:embed="rId53"/>
              <a:stretch>
                <a:fillRect/>
              </a:stretch>
            </p:blipFill>
            <p:spPr>
              <a:xfrm>
                <a:off x="10376511" y="734580"/>
                <a:ext cx="101880" cy="11772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100" name="Ink 99">
                <a:extLst>
                  <a:ext uri="{FF2B5EF4-FFF2-40B4-BE49-F238E27FC236}">
                    <a16:creationId xmlns:a16="http://schemas.microsoft.com/office/drawing/2014/main" id="{F7BF2678-2DB3-4A63-9B57-A87F871E644E}"/>
                  </a:ext>
                </a:extLst>
              </p14:cNvPr>
              <p14:cNvContentPartPr/>
              <p14:nvPr/>
            </p14:nvContentPartPr>
            <p14:xfrm>
              <a:off x="9635991" y="1128420"/>
              <a:ext cx="41760" cy="29160"/>
            </p14:xfrm>
          </p:contentPart>
        </mc:Choice>
        <mc:Fallback xmlns="">
          <p:pic>
            <p:nvPicPr>
              <p:cNvPr id="100" name="Ink 99">
                <a:extLst>
                  <a:ext uri="{FF2B5EF4-FFF2-40B4-BE49-F238E27FC236}">
                    <a16:creationId xmlns:a16="http://schemas.microsoft.com/office/drawing/2014/main" id="{F7BF2678-2DB3-4A63-9B57-A87F871E644E}"/>
                  </a:ext>
                </a:extLst>
              </p:cNvPr>
              <p:cNvPicPr/>
              <p:nvPr/>
            </p:nvPicPr>
            <p:blipFill>
              <a:blip r:embed="rId55"/>
              <a:stretch>
                <a:fillRect/>
              </a:stretch>
            </p:blipFill>
            <p:spPr>
              <a:xfrm>
                <a:off x="9621591" y="1114020"/>
                <a:ext cx="69840" cy="5724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106" name="Ink 105">
                <a:extLst>
                  <a:ext uri="{FF2B5EF4-FFF2-40B4-BE49-F238E27FC236}">
                    <a16:creationId xmlns:a16="http://schemas.microsoft.com/office/drawing/2014/main" id="{C0242554-DB50-4EE9-9C0E-B47DD58C3442}"/>
                  </a:ext>
                </a:extLst>
              </p14:cNvPr>
              <p14:cNvContentPartPr/>
              <p14:nvPr/>
            </p14:nvContentPartPr>
            <p14:xfrm>
              <a:off x="9088071" y="304380"/>
              <a:ext cx="243720" cy="331560"/>
            </p14:xfrm>
          </p:contentPart>
        </mc:Choice>
        <mc:Fallback xmlns="">
          <p:pic>
            <p:nvPicPr>
              <p:cNvPr id="106" name="Ink 105">
                <a:extLst>
                  <a:ext uri="{FF2B5EF4-FFF2-40B4-BE49-F238E27FC236}">
                    <a16:creationId xmlns:a16="http://schemas.microsoft.com/office/drawing/2014/main" id="{C0242554-DB50-4EE9-9C0E-B47DD58C3442}"/>
                  </a:ext>
                </a:extLst>
              </p:cNvPr>
              <p:cNvPicPr/>
              <p:nvPr/>
            </p:nvPicPr>
            <p:blipFill>
              <a:blip r:embed="rId57"/>
              <a:stretch>
                <a:fillRect/>
              </a:stretch>
            </p:blipFill>
            <p:spPr>
              <a:xfrm>
                <a:off x="9073671" y="289980"/>
                <a:ext cx="271800" cy="35964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107" name="Ink 106">
                <a:extLst>
                  <a:ext uri="{FF2B5EF4-FFF2-40B4-BE49-F238E27FC236}">
                    <a16:creationId xmlns:a16="http://schemas.microsoft.com/office/drawing/2014/main" id="{3E90EEF2-7BE3-48AE-A39B-B79697F05B1C}"/>
                  </a:ext>
                </a:extLst>
              </p14:cNvPr>
              <p14:cNvContentPartPr/>
              <p14:nvPr/>
            </p14:nvContentPartPr>
            <p14:xfrm>
              <a:off x="10601871" y="607140"/>
              <a:ext cx="87120" cy="332640"/>
            </p14:xfrm>
          </p:contentPart>
        </mc:Choice>
        <mc:Fallback xmlns="">
          <p:pic>
            <p:nvPicPr>
              <p:cNvPr id="107" name="Ink 106">
                <a:extLst>
                  <a:ext uri="{FF2B5EF4-FFF2-40B4-BE49-F238E27FC236}">
                    <a16:creationId xmlns:a16="http://schemas.microsoft.com/office/drawing/2014/main" id="{3E90EEF2-7BE3-48AE-A39B-B79697F05B1C}"/>
                  </a:ext>
                </a:extLst>
              </p:cNvPr>
              <p:cNvPicPr/>
              <p:nvPr/>
            </p:nvPicPr>
            <p:blipFill>
              <a:blip r:embed="rId59"/>
              <a:stretch>
                <a:fillRect/>
              </a:stretch>
            </p:blipFill>
            <p:spPr>
              <a:xfrm>
                <a:off x="10587471" y="592740"/>
                <a:ext cx="115200" cy="36072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108" name="Ink 107">
                <a:extLst>
                  <a:ext uri="{FF2B5EF4-FFF2-40B4-BE49-F238E27FC236}">
                    <a16:creationId xmlns:a16="http://schemas.microsoft.com/office/drawing/2014/main" id="{DDA16C50-D275-4509-BB43-9A4AE17553B9}"/>
                  </a:ext>
                </a:extLst>
              </p14:cNvPr>
              <p14:cNvContentPartPr/>
              <p14:nvPr/>
            </p14:nvContentPartPr>
            <p14:xfrm>
              <a:off x="10666671" y="1089180"/>
              <a:ext cx="5400" cy="7920"/>
            </p14:xfrm>
          </p:contentPart>
        </mc:Choice>
        <mc:Fallback xmlns="">
          <p:pic>
            <p:nvPicPr>
              <p:cNvPr id="108" name="Ink 107">
                <a:extLst>
                  <a:ext uri="{FF2B5EF4-FFF2-40B4-BE49-F238E27FC236}">
                    <a16:creationId xmlns:a16="http://schemas.microsoft.com/office/drawing/2014/main" id="{DDA16C50-D275-4509-BB43-9A4AE17553B9}"/>
                  </a:ext>
                </a:extLst>
              </p:cNvPr>
              <p:cNvPicPr/>
              <p:nvPr/>
            </p:nvPicPr>
            <p:blipFill>
              <a:blip r:embed="rId61"/>
              <a:stretch>
                <a:fillRect/>
              </a:stretch>
            </p:blipFill>
            <p:spPr>
              <a:xfrm>
                <a:off x="10652271" y="1074780"/>
                <a:ext cx="33480" cy="36000"/>
              </a:xfrm>
              <a:prstGeom prst="rect">
                <a:avLst/>
              </a:prstGeom>
            </p:spPr>
          </p:pic>
        </mc:Fallback>
      </mc:AlternateContent>
    </p:spTree>
    <p:extLst>
      <p:ext uri="{BB962C8B-B14F-4D97-AF65-F5344CB8AC3E}">
        <p14:creationId xmlns:p14="http://schemas.microsoft.com/office/powerpoint/2010/main" val="13177804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grpSp>
        <p:nvGrpSpPr>
          <p:cNvPr id="10" name="Group 9"/>
          <p:cNvGrpSpPr/>
          <p:nvPr/>
        </p:nvGrpSpPr>
        <p:grpSpPr>
          <a:xfrm>
            <a:off x="4077677" y="987425"/>
            <a:ext cx="7928708" cy="1008000"/>
            <a:chOff x="0" y="19072"/>
            <a:chExt cx="7928708" cy="1008000"/>
          </a:xfrm>
        </p:grpSpPr>
        <p:sp>
          <p:nvSpPr>
            <p:cNvPr id="15" name="Rectangle 14"/>
            <p:cNvSpPr/>
            <p:nvPr/>
          </p:nvSpPr>
          <p:spPr>
            <a:xfrm>
              <a:off x="0" y="19072"/>
              <a:ext cx="7928708" cy="10080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Rectangle 15"/>
            <p:cNvSpPr/>
            <p:nvPr/>
          </p:nvSpPr>
          <p:spPr>
            <a:xfrm>
              <a:off x="0" y="19072"/>
              <a:ext cx="7928708" cy="10080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8920" tIns="142240" rIns="248920" bIns="142240" numCol="1" spcCol="1270" anchor="ctr" anchorCtr="0">
              <a:noAutofit/>
            </a:bodyPr>
            <a:lstStyle/>
            <a:p>
              <a:pPr lvl="0" algn="ctr" defTabSz="1555750">
                <a:lnSpc>
                  <a:spcPct val="90000"/>
                </a:lnSpc>
                <a:spcBef>
                  <a:spcPct val="0"/>
                </a:spcBef>
                <a:spcAft>
                  <a:spcPct val="35000"/>
                </a:spcAft>
              </a:pPr>
              <a:r>
                <a:rPr lang="en-US" sz="3500" kern="1200" dirty="0"/>
                <a:t>Use </a:t>
              </a:r>
              <a:r>
                <a:rPr lang="en-US" sz="3500" b="1" kern="1200" dirty="0"/>
                <a:t>UI</a:t>
              </a:r>
              <a:r>
                <a:rPr lang="en-US" sz="3500" kern="1200" dirty="0"/>
                <a:t> tests for…</a:t>
              </a:r>
            </a:p>
          </p:txBody>
        </p:sp>
      </p:grpSp>
      <p:grpSp>
        <p:nvGrpSpPr>
          <p:cNvPr id="12" name="Group 11"/>
          <p:cNvGrpSpPr/>
          <p:nvPr/>
        </p:nvGrpSpPr>
        <p:grpSpPr>
          <a:xfrm>
            <a:off x="4077677" y="2008056"/>
            <a:ext cx="7928708" cy="4611600"/>
            <a:chOff x="0" y="1039703"/>
            <a:chExt cx="7928708" cy="4611600"/>
          </a:xfrm>
        </p:grpSpPr>
        <p:sp>
          <p:nvSpPr>
            <p:cNvPr id="13" name="Rectangle 12"/>
            <p:cNvSpPr/>
            <p:nvPr/>
          </p:nvSpPr>
          <p:spPr>
            <a:xfrm>
              <a:off x="0" y="1039703"/>
              <a:ext cx="7928708" cy="4611600"/>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4" name="Rectangle 13"/>
            <p:cNvSpPr/>
            <p:nvPr/>
          </p:nvSpPr>
          <p:spPr>
            <a:xfrm>
              <a:off x="0" y="1039703"/>
              <a:ext cx="7928708" cy="4611600"/>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en-US" sz="3500" dirty="0"/>
                <a:t>Validating that all UI elements work together </a:t>
              </a:r>
              <a:br>
                <a:rPr lang="en-US" sz="3500" dirty="0"/>
              </a:br>
              <a:endParaRPr lang="en-US" sz="3500" dirty="0"/>
            </a:p>
            <a:p>
              <a:pPr marL="285750" lvl="1" indent="-285750" algn="l" defTabSz="1555750">
                <a:lnSpc>
                  <a:spcPct val="90000"/>
                </a:lnSpc>
                <a:spcBef>
                  <a:spcPct val="0"/>
                </a:spcBef>
                <a:spcAft>
                  <a:spcPct val="15000"/>
                </a:spcAft>
                <a:buChar char="••"/>
              </a:pPr>
              <a:r>
                <a:rPr lang="en-US" sz="3500" kern="1200" dirty="0"/>
                <a:t>Testing </a:t>
              </a:r>
              <a:r>
                <a:rPr lang="en-US" sz="3500" i="1" kern="1200" dirty="0"/>
                <a:t>user interaction</a:t>
              </a:r>
              <a:r>
                <a:rPr lang="en-US" sz="3500" kern="1200" dirty="0"/>
                <a:t> rather than </a:t>
              </a:r>
              <a:r>
                <a:rPr lang="en-US" sz="3500" i="1" kern="1200" dirty="0"/>
                <a:t>business rules</a:t>
              </a:r>
              <a:br>
                <a:rPr lang="en-US" sz="3500" kern="1200" dirty="0"/>
              </a:br>
              <a:endParaRPr lang="en-US" sz="3500" kern="1200" dirty="0"/>
            </a:p>
            <a:p>
              <a:pPr marL="0" lvl="1" algn="l" defTabSz="1555750">
                <a:lnSpc>
                  <a:spcPct val="90000"/>
                </a:lnSpc>
                <a:spcBef>
                  <a:spcPct val="0"/>
                </a:spcBef>
                <a:spcAft>
                  <a:spcPct val="15000"/>
                </a:spcAft>
              </a:pPr>
              <a:br>
                <a:rPr lang="en-US" sz="3500" kern="1200" dirty="0"/>
              </a:br>
              <a:endParaRPr lang="en-US" sz="3500" kern="1200" dirty="0"/>
            </a:p>
          </p:txBody>
        </p:sp>
      </p:grpSp>
      <p:sp>
        <p:nvSpPr>
          <p:cNvPr id="18" name="Right Arrow 1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97491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a:off x="5508519" y="4837472"/>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4" name="Straight Connector 13"/>
          <p:cNvCxnSpPr/>
          <p:nvPr/>
        </p:nvCxnSpPr>
        <p:spPr>
          <a:xfrm>
            <a:off x="5493771" y="3629689"/>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5" name="Straight Connector 14"/>
          <p:cNvCxnSpPr/>
          <p:nvPr/>
        </p:nvCxnSpPr>
        <p:spPr>
          <a:xfrm>
            <a:off x="5493771" y="2788780"/>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xmlns:p14="http://schemas.microsoft.com/office/powerpoint/2010/main">
        <mc:Choice Requires="p14">
          <p:contentPart p14:bwMode="auto" r:id="rId3">
            <p14:nvContentPartPr>
              <p14:cNvPr id="171" name="Ink 170">
                <a:extLst>
                  <a:ext uri="{FF2B5EF4-FFF2-40B4-BE49-F238E27FC236}">
                    <a16:creationId xmlns:a16="http://schemas.microsoft.com/office/drawing/2014/main" id="{C44EAFE5-574C-4290-BFB5-64F4FE6A6F75}"/>
                  </a:ext>
                </a:extLst>
              </p14:cNvPr>
              <p14:cNvContentPartPr/>
              <p14:nvPr/>
            </p14:nvContentPartPr>
            <p14:xfrm>
              <a:off x="12905378" y="4703748"/>
              <a:ext cx="360" cy="360"/>
            </p14:xfrm>
          </p:contentPart>
        </mc:Choice>
        <mc:Fallback xmlns="">
          <p:pic>
            <p:nvPicPr>
              <p:cNvPr id="171" name="Ink 170">
                <a:extLst>
                  <a:ext uri="{FF2B5EF4-FFF2-40B4-BE49-F238E27FC236}">
                    <a16:creationId xmlns:a16="http://schemas.microsoft.com/office/drawing/2014/main" id="{C44EAFE5-574C-4290-BFB5-64F4FE6A6F75}"/>
                  </a:ext>
                </a:extLst>
              </p:cNvPr>
              <p:cNvPicPr/>
              <p:nvPr/>
            </p:nvPicPr>
            <p:blipFill>
              <a:blip r:embed="rId12"/>
              <a:stretch>
                <a:fillRect/>
              </a:stretch>
            </p:blipFill>
            <p:spPr>
              <a:xfrm>
                <a:off x="12896378" y="4694748"/>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97" name="Ink 196">
                <a:extLst>
                  <a:ext uri="{FF2B5EF4-FFF2-40B4-BE49-F238E27FC236}">
                    <a16:creationId xmlns:a16="http://schemas.microsoft.com/office/drawing/2014/main" id="{C532A3F3-27B9-4885-9B1F-3C249F4FB04B}"/>
                  </a:ext>
                </a:extLst>
              </p14:cNvPr>
              <p14:cNvContentPartPr/>
              <p14:nvPr/>
            </p14:nvContentPartPr>
            <p14:xfrm>
              <a:off x="10259738" y="584359"/>
              <a:ext cx="24840" cy="27360"/>
            </p14:xfrm>
          </p:contentPart>
        </mc:Choice>
        <mc:Fallback xmlns="">
          <p:pic>
            <p:nvPicPr>
              <p:cNvPr id="197" name="Ink 196">
                <a:extLst>
                  <a:ext uri="{FF2B5EF4-FFF2-40B4-BE49-F238E27FC236}">
                    <a16:creationId xmlns:a16="http://schemas.microsoft.com/office/drawing/2014/main" id="{C532A3F3-27B9-4885-9B1F-3C249F4FB04B}"/>
                  </a:ext>
                </a:extLst>
              </p:cNvPr>
              <p:cNvPicPr/>
              <p:nvPr/>
            </p:nvPicPr>
            <p:blipFill>
              <a:blip r:embed="rId14"/>
              <a:stretch>
                <a:fillRect/>
              </a:stretch>
            </p:blipFill>
            <p:spPr>
              <a:xfrm>
                <a:off x="10250738" y="575359"/>
                <a:ext cx="42480" cy="45000"/>
              </a:xfrm>
              <a:prstGeom prst="rect">
                <a:avLst/>
              </a:prstGeom>
            </p:spPr>
          </p:pic>
        </mc:Fallback>
      </mc:AlternateContent>
      <p:graphicFrame>
        <p:nvGraphicFramePr>
          <p:cNvPr id="3" name="Diagram 2">
            <a:extLst>
              <a:ext uri="{FF2B5EF4-FFF2-40B4-BE49-F238E27FC236}">
                <a16:creationId xmlns:a16="http://schemas.microsoft.com/office/drawing/2014/main" id="{EA37AAB4-9D04-4844-AF99-01569FBAE6D1}"/>
              </a:ext>
            </a:extLst>
          </p:cNvPr>
          <p:cNvGraphicFramePr/>
          <p:nvPr>
            <p:extLst>
              <p:ext uri="{D42A27DB-BD31-4B8C-83A1-F6EECF244321}">
                <p14:modId xmlns:p14="http://schemas.microsoft.com/office/powerpoint/2010/main" val="601071632"/>
              </p:ext>
            </p:extLst>
          </p:nvPr>
        </p:nvGraphicFramePr>
        <p:xfrm>
          <a:off x="4574568" y="987425"/>
          <a:ext cx="7097526" cy="5418667"/>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spTree>
    <p:extLst>
      <p:ext uri="{BB962C8B-B14F-4D97-AF65-F5344CB8AC3E}">
        <p14:creationId xmlns:p14="http://schemas.microsoft.com/office/powerpoint/2010/main" val="38134970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a:off x="5266694" y="4913672"/>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4" name="Straight Connector 13"/>
          <p:cNvCxnSpPr/>
          <p:nvPr/>
        </p:nvCxnSpPr>
        <p:spPr>
          <a:xfrm>
            <a:off x="5251946" y="3705889"/>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5" name="Straight Connector 14"/>
          <p:cNvCxnSpPr/>
          <p:nvPr/>
        </p:nvCxnSpPr>
        <p:spPr>
          <a:xfrm>
            <a:off x="5251946" y="2864980"/>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xmlns:p14="http://schemas.microsoft.com/office/powerpoint/2010/main">
        <mc:Choice Requires="p14">
          <p:contentPart p14:bwMode="auto" r:id="rId3">
            <p14:nvContentPartPr>
              <p14:cNvPr id="171" name="Ink 170">
                <a:extLst>
                  <a:ext uri="{FF2B5EF4-FFF2-40B4-BE49-F238E27FC236}">
                    <a16:creationId xmlns:a16="http://schemas.microsoft.com/office/drawing/2014/main" id="{C44EAFE5-574C-4290-BFB5-64F4FE6A6F75}"/>
                  </a:ext>
                </a:extLst>
              </p14:cNvPr>
              <p14:cNvContentPartPr/>
              <p14:nvPr/>
            </p14:nvContentPartPr>
            <p14:xfrm>
              <a:off x="12905378" y="4703748"/>
              <a:ext cx="360" cy="360"/>
            </p14:xfrm>
          </p:contentPart>
        </mc:Choice>
        <mc:Fallback xmlns="">
          <p:pic>
            <p:nvPicPr>
              <p:cNvPr id="171" name="Ink 170">
                <a:extLst>
                  <a:ext uri="{FF2B5EF4-FFF2-40B4-BE49-F238E27FC236}">
                    <a16:creationId xmlns:a16="http://schemas.microsoft.com/office/drawing/2014/main" id="{C44EAFE5-574C-4290-BFB5-64F4FE6A6F75}"/>
                  </a:ext>
                </a:extLst>
              </p:cNvPr>
              <p:cNvPicPr/>
              <p:nvPr/>
            </p:nvPicPr>
            <p:blipFill>
              <a:blip r:embed="rId12"/>
              <a:stretch>
                <a:fillRect/>
              </a:stretch>
            </p:blipFill>
            <p:spPr>
              <a:xfrm>
                <a:off x="12896378" y="4694748"/>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97" name="Ink 196">
                <a:extLst>
                  <a:ext uri="{FF2B5EF4-FFF2-40B4-BE49-F238E27FC236}">
                    <a16:creationId xmlns:a16="http://schemas.microsoft.com/office/drawing/2014/main" id="{C532A3F3-27B9-4885-9B1F-3C249F4FB04B}"/>
                  </a:ext>
                </a:extLst>
              </p14:cNvPr>
              <p14:cNvContentPartPr/>
              <p14:nvPr/>
            </p14:nvContentPartPr>
            <p14:xfrm>
              <a:off x="10017913" y="660559"/>
              <a:ext cx="24840" cy="27360"/>
            </p14:xfrm>
          </p:contentPart>
        </mc:Choice>
        <mc:Fallback xmlns="">
          <p:pic>
            <p:nvPicPr>
              <p:cNvPr id="197" name="Ink 196">
                <a:extLst>
                  <a:ext uri="{FF2B5EF4-FFF2-40B4-BE49-F238E27FC236}">
                    <a16:creationId xmlns:a16="http://schemas.microsoft.com/office/drawing/2014/main" xmlns:p14="http://schemas.microsoft.com/office/powerpoint/2010/main" xmlns="" id="{C532A3F3-27B9-4885-9B1F-3C249F4FB04B}"/>
                  </a:ext>
                </a:extLst>
              </p:cNvPr>
              <p:cNvPicPr/>
              <p:nvPr/>
            </p:nvPicPr>
            <p:blipFill>
              <a:blip r:embed="rId14"/>
              <a:stretch>
                <a:fillRect/>
              </a:stretch>
            </p:blipFill>
            <p:spPr>
              <a:xfrm>
                <a:off x="10015753" y="658399"/>
                <a:ext cx="29160" cy="31680"/>
              </a:xfrm>
              <a:prstGeom prst="rect">
                <a:avLst/>
              </a:prstGeom>
            </p:spPr>
          </p:pic>
        </mc:Fallback>
      </mc:AlternateContent>
      <p:sp>
        <p:nvSpPr>
          <p:cNvPr id="11" name="Freeform 10"/>
          <p:cNvSpPr>
            <a:spLocks/>
          </p:cNvSpPr>
          <p:nvPr/>
        </p:nvSpPr>
        <p:spPr bwMode="auto">
          <a:xfrm>
            <a:off x="5611505" y="1063625"/>
            <a:ext cx="2495550" cy="3001962"/>
          </a:xfrm>
          <a:custGeom>
            <a:avLst/>
            <a:gdLst>
              <a:gd name="T0" fmla="*/ 1956 w 2151"/>
              <a:gd name="T1" fmla="*/ 861 h 2586"/>
              <a:gd name="T2" fmla="*/ 2010 w 2151"/>
              <a:gd name="T3" fmla="*/ 884 h 2586"/>
              <a:gd name="T4" fmla="*/ 2054 w 2151"/>
              <a:gd name="T5" fmla="*/ 931 h 2586"/>
              <a:gd name="T6" fmla="*/ 2075 w 2151"/>
              <a:gd name="T7" fmla="*/ 965 h 2586"/>
              <a:gd name="T8" fmla="*/ 2104 w 2151"/>
              <a:gd name="T9" fmla="*/ 988 h 2586"/>
              <a:gd name="T10" fmla="*/ 2132 w 2151"/>
              <a:gd name="T11" fmla="*/ 983 h 2586"/>
              <a:gd name="T12" fmla="*/ 2148 w 2151"/>
              <a:gd name="T13" fmla="*/ 955 h 2586"/>
              <a:gd name="T14" fmla="*/ 0 w 2151"/>
              <a:gd name="T15" fmla="*/ 0 h 2586"/>
              <a:gd name="T16" fmla="*/ 933 w 2151"/>
              <a:gd name="T17" fmla="*/ 2156 h 2586"/>
              <a:gd name="T18" fmla="*/ 965 w 2151"/>
              <a:gd name="T19" fmla="*/ 2161 h 2586"/>
              <a:gd name="T20" fmla="*/ 988 w 2151"/>
              <a:gd name="T21" fmla="*/ 2182 h 2586"/>
              <a:gd name="T22" fmla="*/ 985 w 2151"/>
              <a:gd name="T23" fmla="*/ 2210 h 2586"/>
              <a:gd name="T24" fmla="*/ 957 w 2151"/>
              <a:gd name="T25" fmla="*/ 2239 h 2586"/>
              <a:gd name="T26" fmla="*/ 918 w 2151"/>
              <a:gd name="T27" fmla="*/ 2264 h 2586"/>
              <a:gd name="T28" fmla="*/ 879 w 2151"/>
              <a:gd name="T29" fmla="*/ 2309 h 2586"/>
              <a:gd name="T30" fmla="*/ 859 w 2151"/>
              <a:gd name="T31" fmla="*/ 2368 h 2586"/>
              <a:gd name="T32" fmla="*/ 863 w 2151"/>
              <a:gd name="T33" fmla="*/ 2426 h 2586"/>
              <a:gd name="T34" fmla="*/ 900 w 2151"/>
              <a:gd name="T35" fmla="*/ 2498 h 2586"/>
              <a:gd name="T36" fmla="*/ 968 w 2151"/>
              <a:gd name="T37" fmla="*/ 2552 h 2586"/>
              <a:gd name="T38" fmla="*/ 1058 w 2151"/>
              <a:gd name="T39" fmla="*/ 2582 h 2586"/>
              <a:gd name="T40" fmla="*/ 1133 w 2151"/>
              <a:gd name="T41" fmla="*/ 2584 h 2586"/>
              <a:gd name="T42" fmla="*/ 1227 w 2151"/>
              <a:gd name="T43" fmla="*/ 2561 h 2586"/>
              <a:gd name="T44" fmla="*/ 1300 w 2151"/>
              <a:gd name="T45" fmla="*/ 2513 h 2586"/>
              <a:gd name="T46" fmla="*/ 1346 w 2151"/>
              <a:gd name="T47" fmla="*/ 2444 h 2586"/>
              <a:gd name="T48" fmla="*/ 1357 w 2151"/>
              <a:gd name="T49" fmla="*/ 2386 h 2586"/>
              <a:gd name="T50" fmla="*/ 1344 w 2151"/>
              <a:gd name="T51" fmla="*/ 2322 h 2586"/>
              <a:gd name="T52" fmla="*/ 1313 w 2151"/>
              <a:gd name="T53" fmla="*/ 2278 h 2586"/>
              <a:gd name="T54" fmla="*/ 1269 w 2151"/>
              <a:gd name="T55" fmla="*/ 2244 h 2586"/>
              <a:gd name="T56" fmla="*/ 1235 w 2151"/>
              <a:gd name="T57" fmla="*/ 2218 h 2586"/>
              <a:gd name="T58" fmla="*/ 1225 w 2151"/>
              <a:gd name="T59" fmla="*/ 2189 h 2586"/>
              <a:gd name="T60" fmla="*/ 1242 w 2151"/>
              <a:gd name="T61" fmla="*/ 2166 h 2586"/>
              <a:gd name="T62" fmla="*/ 1282 w 2151"/>
              <a:gd name="T63" fmla="*/ 2156 h 2586"/>
              <a:gd name="T64" fmla="*/ 2151 w 2151"/>
              <a:gd name="T65" fmla="*/ 1281 h 2586"/>
              <a:gd name="T66" fmla="*/ 2146 w 2151"/>
              <a:gd name="T67" fmla="*/ 1248 h 2586"/>
              <a:gd name="T68" fmla="*/ 2125 w 2151"/>
              <a:gd name="T69" fmla="*/ 1225 h 2586"/>
              <a:gd name="T70" fmla="*/ 2097 w 2151"/>
              <a:gd name="T71" fmla="*/ 1229 h 2586"/>
              <a:gd name="T72" fmla="*/ 2068 w 2151"/>
              <a:gd name="T73" fmla="*/ 1258 h 2586"/>
              <a:gd name="T74" fmla="*/ 2044 w 2151"/>
              <a:gd name="T75" fmla="*/ 1295 h 2586"/>
              <a:gd name="T76" fmla="*/ 1998 w 2151"/>
              <a:gd name="T77" fmla="*/ 1336 h 2586"/>
              <a:gd name="T78" fmla="*/ 1940 w 2151"/>
              <a:gd name="T79" fmla="*/ 1356 h 2586"/>
              <a:gd name="T80" fmla="*/ 1881 w 2151"/>
              <a:gd name="T81" fmla="*/ 1351 h 2586"/>
              <a:gd name="T82" fmla="*/ 1809 w 2151"/>
              <a:gd name="T83" fmla="*/ 1313 h 2586"/>
              <a:gd name="T84" fmla="*/ 1756 w 2151"/>
              <a:gd name="T85" fmla="*/ 1247 h 2586"/>
              <a:gd name="T86" fmla="*/ 1725 w 2151"/>
              <a:gd name="T87" fmla="*/ 1157 h 2586"/>
              <a:gd name="T88" fmla="*/ 1722 w 2151"/>
              <a:gd name="T89" fmla="*/ 1081 h 2586"/>
              <a:gd name="T90" fmla="*/ 1746 w 2151"/>
              <a:gd name="T91" fmla="*/ 988 h 2586"/>
              <a:gd name="T92" fmla="*/ 1795 w 2151"/>
              <a:gd name="T93" fmla="*/ 913 h 2586"/>
              <a:gd name="T94" fmla="*/ 1862 w 2151"/>
              <a:gd name="T95" fmla="*/ 868 h 2586"/>
              <a:gd name="T96" fmla="*/ 1922 w 2151"/>
              <a:gd name="T97" fmla="*/ 856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1" h="2586">
                <a:moveTo>
                  <a:pt x="1922" y="856"/>
                </a:moveTo>
                <a:lnTo>
                  <a:pt x="1922" y="856"/>
                </a:lnTo>
                <a:lnTo>
                  <a:pt x="1940" y="858"/>
                </a:lnTo>
                <a:lnTo>
                  <a:pt x="1956" y="861"/>
                </a:lnTo>
                <a:lnTo>
                  <a:pt x="1971" y="864"/>
                </a:lnTo>
                <a:lnTo>
                  <a:pt x="1985" y="871"/>
                </a:lnTo>
                <a:lnTo>
                  <a:pt x="1998" y="877"/>
                </a:lnTo>
                <a:lnTo>
                  <a:pt x="2010" y="884"/>
                </a:lnTo>
                <a:lnTo>
                  <a:pt x="2019" y="892"/>
                </a:lnTo>
                <a:lnTo>
                  <a:pt x="2029" y="900"/>
                </a:lnTo>
                <a:lnTo>
                  <a:pt x="2044" y="916"/>
                </a:lnTo>
                <a:lnTo>
                  <a:pt x="2054" y="931"/>
                </a:lnTo>
                <a:lnTo>
                  <a:pt x="2062" y="944"/>
                </a:lnTo>
                <a:lnTo>
                  <a:pt x="2062" y="944"/>
                </a:lnTo>
                <a:lnTo>
                  <a:pt x="2068" y="955"/>
                </a:lnTo>
                <a:lnTo>
                  <a:pt x="2075" y="965"/>
                </a:lnTo>
                <a:lnTo>
                  <a:pt x="2083" y="973"/>
                </a:lnTo>
                <a:lnTo>
                  <a:pt x="2089" y="980"/>
                </a:lnTo>
                <a:lnTo>
                  <a:pt x="2097" y="985"/>
                </a:lnTo>
                <a:lnTo>
                  <a:pt x="2104" y="988"/>
                </a:lnTo>
                <a:lnTo>
                  <a:pt x="2112" y="988"/>
                </a:lnTo>
                <a:lnTo>
                  <a:pt x="2119" y="988"/>
                </a:lnTo>
                <a:lnTo>
                  <a:pt x="2125" y="986"/>
                </a:lnTo>
                <a:lnTo>
                  <a:pt x="2132" y="983"/>
                </a:lnTo>
                <a:lnTo>
                  <a:pt x="2136" y="978"/>
                </a:lnTo>
                <a:lnTo>
                  <a:pt x="2141" y="972"/>
                </a:lnTo>
                <a:lnTo>
                  <a:pt x="2146" y="965"/>
                </a:lnTo>
                <a:lnTo>
                  <a:pt x="2148" y="955"/>
                </a:lnTo>
                <a:lnTo>
                  <a:pt x="2151" y="944"/>
                </a:lnTo>
                <a:lnTo>
                  <a:pt x="2151" y="931"/>
                </a:lnTo>
                <a:lnTo>
                  <a:pt x="2151" y="0"/>
                </a:lnTo>
                <a:lnTo>
                  <a:pt x="0" y="0"/>
                </a:lnTo>
                <a:lnTo>
                  <a:pt x="0" y="2155"/>
                </a:lnTo>
                <a:lnTo>
                  <a:pt x="495" y="2155"/>
                </a:lnTo>
                <a:lnTo>
                  <a:pt x="495" y="2156"/>
                </a:lnTo>
                <a:lnTo>
                  <a:pt x="933" y="2156"/>
                </a:lnTo>
                <a:lnTo>
                  <a:pt x="933" y="2156"/>
                </a:lnTo>
                <a:lnTo>
                  <a:pt x="946" y="2156"/>
                </a:lnTo>
                <a:lnTo>
                  <a:pt x="955" y="2158"/>
                </a:lnTo>
                <a:lnTo>
                  <a:pt x="965" y="2161"/>
                </a:lnTo>
                <a:lnTo>
                  <a:pt x="973" y="2166"/>
                </a:lnTo>
                <a:lnTo>
                  <a:pt x="980" y="2171"/>
                </a:lnTo>
                <a:lnTo>
                  <a:pt x="985" y="2176"/>
                </a:lnTo>
                <a:lnTo>
                  <a:pt x="988" y="2182"/>
                </a:lnTo>
                <a:lnTo>
                  <a:pt x="989" y="2189"/>
                </a:lnTo>
                <a:lnTo>
                  <a:pt x="989" y="2195"/>
                </a:lnTo>
                <a:lnTo>
                  <a:pt x="988" y="2203"/>
                </a:lnTo>
                <a:lnTo>
                  <a:pt x="985" y="2210"/>
                </a:lnTo>
                <a:lnTo>
                  <a:pt x="980" y="2218"/>
                </a:lnTo>
                <a:lnTo>
                  <a:pt x="975" y="2225"/>
                </a:lnTo>
                <a:lnTo>
                  <a:pt x="967" y="2233"/>
                </a:lnTo>
                <a:lnTo>
                  <a:pt x="957" y="2239"/>
                </a:lnTo>
                <a:lnTo>
                  <a:pt x="946" y="2244"/>
                </a:lnTo>
                <a:lnTo>
                  <a:pt x="946" y="2244"/>
                </a:lnTo>
                <a:lnTo>
                  <a:pt x="931" y="2252"/>
                </a:lnTo>
                <a:lnTo>
                  <a:pt x="918" y="2264"/>
                </a:lnTo>
                <a:lnTo>
                  <a:pt x="902" y="2278"/>
                </a:lnTo>
                <a:lnTo>
                  <a:pt x="893" y="2288"/>
                </a:lnTo>
                <a:lnTo>
                  <a:pt x="885" y="2298"/>
                </a:lnTo>
                <a:lnTo>
                  <a:pt x="879" y="2309"/>
                </a:lnTo>
                <a:lnTo>
                  <a:pt x="871" y="2322"/>
                </a:lnTo>
                <a:lnTo>
                  <a:pt x="866" y="2335"/>
                </a:lnTo>
                <a:lnTo>
                  <a:pt x="861" y="2351"/>
                </a:lnTo>
                <a:lnTo>
                  <a:pt x="859" y="2368"/>
                </a:lnTo>
                <a:lnTo>
                  <a:pt x="858" y="2386"/>
                </a:lnTo>
                <a:lnTo>
                  <a:pt x="858" y="2386"/>
                </a:lnTo>
                <a:lnTo>
                  <a:pt x="859" y="2405"/>
                </a:lnTo>
                <a:lnTo>
                  <a:pt x="863" y="2426"/>
                </a:lnTo>
                <a:lnTo>
                  <a:pt x="869" y="2444"/>
                </a:lnTo>
                <a:lnTo>
                  <a:pt x="877" y="2464"/>
                </a:lnTo>
                <a:lnTo>
                  <a:pt x="889" y="2482"/>
                </a:lnTo>
                <a:lnTo>
                  <a:pt x="900" y="2498"/>
                </a:lnTo>
                <a:lnTo>
                  <a:pt x="915" y="2513"/>
                </a:lnTo>
                <a:lnTo>
                  <a:pt x="931" y="2527"/>
                </a:lnTo>
                <a:lnTo>
                  <a:pt x="949" y="2540"/>
                </a:lnTo>
                <a:lnTo>
                  <a:pt x="968" y="2552"/>
                </a:lnTo>
                <a:lnTo>
                  <a:pt x="988" y="2561"/>
                </a:lnTo>
                <a:lnTo>
                  <a:pt x="1011" y="2569"/>
                </a:lnTo>
                <a:lnTo>
                  <a:pt x="1033" y="2578"/>
                </a:lnTo>
                <a:lnTo>
                  <a:pt x="1058" y="2582"/>
                </a:lnTo>
                <a:lnTo>
                  <a:pt x="1082" y="2584"/>
                </a:lnTo>
                <a:lnTo>
                  <a:pt x="1108" y="2586"/>
                </a:lnTo>
                <a:lnTo>
                  <a:pt x="1108" y="2586"/>
                </a:lnTo>
                <a:lnTo>
                  <a:pt x="1133" y="2584"/>
                </a:lnTo>
                <a:lnTo>
                  <a:pt x="1157" y="2582"/>
                </a:lnTo>
                <a:lnTo>
                  <a:pt x="1181" y="2578"/>
                </a:lnTo>
                <a:lnTo>
                  <a:pt x="1204" y="2569"/>
                </a:lnTo>
                <a:lnTo>
                  <a:pt x="1227" y="2561"/>
                </a:lnTo>
                <a:lnTo>
                  <a:pt x="1247" y="2552"/>
                </a:lnTo>
                <a:lnTo>
                  <a:pt x="1266" y="2540"/>
                </a:lnTo>
                <a:lnTo>
                  <a:pt x="1284" y="2527"/>
                </a:lnTo>
                <a:lnTo>
                  <a:pt x="1300" y="2513"/>
                </a:lnTo>
                <a:lnTo>
                  <a:pt x="1315" y="2498"/>
                </a:lnTo>
                <a:lnTo>
                  <a:pt x="1326" y="2482"/>
                </a:lnTo>
                <a:lnTo>
                  <a:pt x="1338" y="2464"/>
                </a:lnTo>
                <a:lnTo>
                  <a:pt x="1346" y="2444"/>
                </a:lnTo>
                <a:lnTo>
                  <a:pt x="1352" y="2426"/>
                </a:lnTo>
                <a:lnTo>
                  <a:pt x="1356" y="2405"/>
                </a:lnTo>
                <a:lnTo>
                  <a:pt x="1357" y="2386"/>
                </a:lnTo>
                <a:lnTo>
                  <a:pt x="1357" y="2386"/>
                </a:lnTo>
                <a:lnTo>
                  <a:pt x="1356" y="2368"/>
                </a:lnTo>
                <a:lnTo>
                  <a:pt x="1354" y="2351"/>
                </a:lnTo>
                <a:lnTo>
                  <a:pt x="1349" y="2335"/>
                </a:lnTo>
                <a:lnTo>
                  <a:pt x="1344" y="2322"/>
                </a:lnTo>
                <a:lnTo>
                  <a:pt x="1338" y="2309"/>
                </a:lnTo>
                <a:lnTo>
                  <a:pt x="1329" y="2298"/>
                </a:lnTo>
                <a:lnTo>
                  <a:pt x="1321" y="2288"/>
                </a:lnTo>
                <a:lnTo>
                  <a:pt x="1313" y="2278"/>
                </a:lnTo>
                <a:lnTo>
                  <a:pt x="1297" y="2264"/>
                </a:lnTo>
                <a:lnTo>
                  <a:pt x="1284" y="2252"/>
                </a:lnTo>
                <a:lnTo>
                  <a:pt x="1269" y="2244"/>
                </a:lnTo>
                <a:lnTo>
                  <a:pt x="1269" y="2244"/>
                </a:lnTo>
                <a:lnTo>
                  <a:pt x="1258" y="2239"/>
                </a:lnTo>
                <a:lnTo>
                  <a:pt x="1248" y="2233"/>
                </a:lnTo>
                <a:lnTo>
                  <a:pt x="1240" y="2225"/>
                </a:lnTo>
                <a:lnTo>
                  <a:pt x="1235" y="2218"/>
                </a:lnTo>
                <a:lnTo>
                  <a:pt x="1230" y="2210"/>
                </a:lnTo>
                <a:lnTo>
                  <a:pt x="1227" y="2203"/>
                </a:lnTo>
                <a:lnTo>
                  <a:pt x="1225" y="2195"/>
                </a:lnTo>
                <a:lnTo>
                  <a:pt x="1225" y="2189"/>
                </a:lnTo>
                <a:lnTo>
                  <a:pt x="1227" y="2182"/>
                </a:lnTo>
                <a:lnTo>
                  <a:pt x="1230" y="2176"/>
                </a:lnTo>
                <a:lnTo>
                  <a:pt x="1235" y="2171"/>
                </a:lnTo>
                <a:lnTo>
                  <a:pt x="1242" y="2166"/>
                </a:lnTo>
                <a:lnTo>
                  <a:pt x="1250" y="2161"/>
                </a:lnTo>
                <a:lnTo>
                  <a:pt x="1260" y="2158"/>
                </a:lnTo>
                <a:lnTo>
                  <a:pt x="1269" y="2156"/>
                </a:lnTo>
                <a:lnTo>
                  <a:pt x="1282" y="2156"/>
                </a:lnTo>
                <a:lnTo>
                  <a:pt x="1556" y="2156"/>
                </a:lnTo>
                <a:lnTo>
                  <a:pt x="1556" y="2155"/>
                </a:lnTo>
                <a:lnTo>
                  <a:pt x="2151" y="2155"/>
                </a:lnTo>
                <a:lnTo>
                  <a:pt x="2151" y="1281"/>
                </a:lnTo>
                <a:lnTo>
                  <a:pt x="2151" y="1281"/>
                </a:lnTo>
                <a:lnTo>
                  <a:pt x="2151" y="1269"/>
                </a:lnTo>
                <a:lnTo>
                  <a:pt x="2148" y="1258"/>
                </a:lnTo>
                <a:lnTo>
                  <a:pt x="2146" y="1248"/>
                </a:lnTo>
                <a:lnTo>
                  <a:pt x="2141" y="1240"/>
                </a:lnTo>
                <a:lnTo>
                  <a:pt x="2136" y="1234"/>
                </a:lnTo>
                <a:lnTo>
                  <a:pt x="2132" y="1229"/>
                </a:lnTo>
                <a:lnTo>
                  <a:pt x="2125" y="1225"/>
                </a:lnTo>
                <a:lnTo>
                  <a:pt x="2119" y="1224"/>
                </a:lnTo>
                <a:lnTo>
                  <a:pt x="2112" y="1224"/>
                </a:lnTo>
                <a:lnTo>
                  <a:pt x="2104" y="1225"/>
                </a:lnTo>
                <a:lnTo>
                  <a:pt x="2097" y="1229"/>
                </a:lnTo>
                <a:lnTo>
                  <a:pt x="2089" y="1234"/>
                </a:lnTo>
                <a:lnTo>
                  <a:pt x="2083" y="1240"/>
                </a:lnTo>
                <a:lnTo>
                  <a:pt x="2075" y="1248"/>
                </a:lnTo>
                <a:lnTo>
                  <a:pt x="2068" y="1258"/>
                </a:lnTo>
                <a:lnTo>
                  <a:pt x="2062" y="1268"/>
                </a:lnTo>
                <a:lnTo>
                  <a:pt x="2062" y="1268"/>
                </a:lnTo>
                <a:lnTo>
                  <a:pt x="2054" y="1282"/>
                </a:lnTo>
                <a:lnTo>
                  <a:pt x="2044" y="1295"/>
                </a:lnTo>
                <a:lnTo>
                  <a:pt x="2029" y="1312"/>
                </a:lnTo>
                <a:lnTo>
                  <a:pt x="2019" y="1320"/>
                </a:lnTo>
                <a:lnTo>
                  <a:pt x="2010" y="1328"/>
                </a:lnTo>
                <a:lnTo>
                  <a:pt x="1998" y="1336"/>
                </a:lnTo>
                <a:lnTo>
                  <a:pt x="1985" y="1343"/>
                </a:lnTo>
                <a:lnTo>
                  <a:pt x="1971" y="1348"/>
                </a:lnTo>
                <a:lnTo>
                  <a:pt x="1956" y="1352"/>
                </a:lnTo>
                <a:lnTo>
                  <a:pt x="1940" y="1356"/>
                </a:lnTo>
                <a:lnTo>
                  <a:pt x="1922" y="1356"/>
                </a:lnTo>
                <a:lnTo>
                  <a:pt x="1922" y="1356"/>
                </a:lnTo>
                <a:lnTo>
                  <a:pt x="1901" y="1354"/>
                </a:lnTo>
                <a:lnTo>
                  <a:pt x="1881" y="1351"/>
                </a:lnTo>
                <a:lnTo>
                  <a:pt x="1862" y="1344"/>
                </a:lnTo>
                <a:lnTo>
                  <a:pt x="1844" y="1336"/>
                </a:lnTo>
                <a:lnTo>
                  <a:pt x="1826" y="1326"/>
                </a:lnTo>
                <a:lnTo>
                  <a:pt x="1809" y="1313"/>
                </a:lnTo>
                <a:lnTo>
                  <a:pt x="1795" y="1299"/>
                </a:lnTo>
                <a:lnTo>
                  <a:pt x="1780" y="1282"/>
                </a:lnTo>
                <a:lnTo>
                  <a:pt x="1767" y="1265"/>
                </a:lnTo>
                <a:lnTo>
                  <a:pt x="1756" y="1247"/>
                </a:lnTo>
                <a:lnTo>
                  <a:pt x="1746" y="1225"/>
                </a:lnTo>
                <a:lnTo>
                  <a:pt x="1736" y="1203"/>
                </a:lnTo>
                <a:lnTo>
                  <a:pt x="1730" y="1180"/>
                </a:lnTo>
                <a:lnTo>
                  <a:pt x="1725" y="1157"/>
                </a:lnTo>
                <a:lnTo>
                  <a:pt x="1722" y="1131"/>
                </a:lnTo>
                <a:lnTo>
                  <a:pt x="1722" y="1107"/>
                </a:lnTo>
                <a:lnTo>
                  <a:pt x="1722" y="1107"/>
                </a:lnTo>
                <a:lnTo>
                  <a:pt x="1722" y="1081"/>
                </a:lnTo>
                <a:lnTo>
                  <a:pt x="1725" y="1056"/>
                </a:lnTo>
                <a:lnTo>
                  <a:pt x="1730" y="1032"/>
                </a:lnTo>
                <a:lnTo>
                  <a:pt x="1736" y="1009"/>
                </a:lnTo>
                <a:lnTo>
                  <a:pt x="1746" y="988"/>
                </a:lnTo>
                <a:lnTo>
                  <a:pt x="1756" y="967"/>
                </a:lnTo>
                <a:lnTo>
                  <a:pt x="1767" y="947"/>
                </a:lnTo>
                <a:lnTo>
                  <a:pt x="1780" y="929"/>
                </a:lnTo>
                <a:lnTo>
                  <a:pt x="1795" y="913"/>
                </a:lnTo>
                <a:lnTo>
                  <a:pt x="1809" y="898"/>
                </a:lnTo>
                <a:lnTo>
                  <a:pt x="1826" y="887"/>
                </a:lnTo>
                <a:lnTo>
                  <a:pt x="1844" y="876"/>
                </a:lnTo>
                <a:lnTo>
                  <a:pt x="1862" y="868"/>
                </a:lnTo>
                <a:lnTo>
                  <a:pt x="1881" y="861"/>
                </a:lnTo>
                <a:lnTo>
                  <a:pt x="1901" y="858"/>
                </a:lnTo>
                <a:lnTo>
                  <a:pt x="1922" y="856"/>
                </a:lnTo>
                <a:lnTo>
                  <a:pt x="1922" y="856"/>
                </a:lnTo>
                <a:close/>
              </a:path>
            </a:pathLst>
          </a:custGeom>
          <a:solidFill>
            <a:srgbClr val="E9EFF7"/>
          </a:solidFill>
          <a:ln w="28575">
            <a:solidFill>
              <a:schemeClr val="tx1">
                <a:lumMod val="50000"/>
                <a:lumOff val="50000"/>
              </a:schemeClr>
            </a:solidFill>
            <a:prstDash val="solid"/>
            <a:round/>
            <a:headEnd/>
            <a:tailEnd/>
          </a:ln>
        </p:spPr>
        <p:txBody>
          <a:bodyPr bIns="5400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eaLnBrk="1" hangingPunct="1">
              <a:defRPr/>
            </a:pPr>
            <a:r>
              <a:rPr lang="en-US" sz="4000" dirty="0">
                <a:cs typeface="Arial" charset="0"/>
              </a:rPr>
              <a:t>Unit</a:t>
            </a:r>
            <a:endParaRPr lang="en-GB" sz="4000" dirty="0">
              <a:cs typeface="Arial" charset="0"/>
            </a:endParaRPr>
          </a:p>
        </p:txBody>
      </p:sp>
      <p:sp>
        <p:nvSpPr>
          <p:cNvPr id="12" name="Freeform 11"/>
          <p:cNvSpPr>
            <a:spLocks/>
          </p:cNvSpPr>
          <p:nvPr/>
        </p:nvSpPr>
        <p:spPr bwMode="auto">
          <a:xfrm>
            <a:off x="5611505" y="3568700"/>
            <a:ext cx="3001963" cy="2495550"/>
          </a:xfrm>
          <a:custGeom>
            <a:avLst/>
            <a:gdLst>
              <a:gd name="T0" fmla="*/ 861 w 2587"/>
              <a:gd name="T1" fmla="*/ 195 h 2151"/>
              <a:gd name="T2" fmla="*/ 885 w 2587"/>
              <a:gd name="T3" fmla="*/ 143 h 2151"/>
              <a:gd name="T4" fmla="*/ 931 w 2587"/>
              <a:gd name="T5" fmla="*/ 97 h 2151"/>
              <a:gd name="T6" fmla="*/ 965 w 2587"/>
              <a:gd name="T7" fmla="*/ 76 h 2151"/>
              <a:gd name="T8" fmla="*/ 988 w 2587"/>
              <a:gd name="T9" fmla="*/ 47 h 2151"/>
              <a:gd name="T10" fmla="*/ 985 w 2587"/>
              <a:gd name="T11" fmla="*/ 21 h 2151"/>
              <a:gd name="T12" fmla="*/ 955 w 2587"/>
              <a:gd name="T13" fmla="*/ 3 h 2151"/>
              <a:gd name="T14" fmla="*/ 0 w 2587"/>
              <a:gd name="T15" fmla="*/ 2151 h 2151"/>
              <a:gd name="T16" fmla="*/ 2156 w 2587"/>
              <a:gd name="T17" fmla="*/ 1220 h 2151"/>
              <a:gd name="T18" fmla="*/ 2163 w 2587"/>
              <a:gd name="T19" fmla="*/ 1186 h 2151"/>
              <a:gd name="T20" fmla="*/ 2182 w 2587"/>
              <a:gd name="T21" fmla="*/ 1163 h 2151"/>
              <a:gd name="T22" fmla="*/ 2211 w 2587"/>
              <a:gd name="T23" fmla="*/ 1166 h 2151"/>
              <a:gd name="T24" fmla="*/ 2239 w 2587"/>
              <a:gd name="T25" fmla="*/ 1196 h 2151"/>
              <a:gd name="T26" fmla="*/ 2263 w 2587"/>
              <a:gd name="T27" fmla="*/ 1235 h 2151"/>
              <a:gd name="T28" fmla="*/ 2309 w 2587"/>
              <a:gd name="T29" fmla="*/ 1274 h 2151"/>
              <a:gd name="T30" fmla="*/ 2368 w 2587"/>
              <a:gd name="T31" fmla="*/ 1293 h 2151"/>
              <a:gd name="T32" fmla="*/ 2426 w 2587"/>
              <a:gd name="T33" fmla="*/ 1288 h 2151"/>
              <a:gd name="T34" fmla="*/ 2498 w 2587"/>
              <a:gd name="T35" fmla="*/ 1251 h 2151"/>
              <a:gd name="T36" fmla="*/ 2553 w 2587"/>
              <a:gd name="T37" fmla="*/ 1184 h 2151"/>
              <a:gd name="T38" fmla="*/ 2582 w 2587"/>
              <a:gd name="T39" fmla="*/ 1095 h 2151"/>
              <a:gd name="T40" fmla="*/ 2586 w 2587"/>
              <a:gd name="T41" fmla="*/ 1018 h 2151"/>
              <a:gd name="T42" fmla="*/ 2563 w 2587"/>
              <a:gd name="T43" fmla="*/ 926 h 2151"/>
              <a:gd name="T44" fmla="*/ 2514 w 2587"/>
              <a:gd name="T45" fmla="*/ 852 h 2151"/>
              <a:gd name="T46" fmla="*/ 2446 w 2587"/>
              <a:gd name="T47" fmla="*/ 805 h 2151"/>
              <a:gd name="T48" fmla="*/ 2385 w 2587"/>
              <a:gd name="T49" fmla="*/ 794 h 2151"/>
              <a:gd name="T50" fmla="*/ 2322 w 2587"/>
              <a:gd name="T51" fmla="*/ 808 h 2151"/>
              <a:gd name="T52" fmla="*/ 2278 w 2587"/>
              <a:gd name="T53" fmla="*/ 838 h 2151"/>
              <a:gd name="T54" fmla="*/ 2245 w 2587"/>
              <a:gd name="T55" fmla="*/ 882 h 2151"/>
              <a:gd name="T56" fmla="*/ 2218 w 2587"/>
              <a:gd name="T57" fmla="*/ 917 h 2151"/>
              <a:gd name="T58" fmla="*/ 2189 w 2587"/>
              <a:gd name="T59" fmla="*/ 927 h 2151"/>
              <a:gd name="T60" fmla="*/ 2166 w 2587"/>
              <a:gd name="T61" fmla="*/ 911 h 2151"/>
              <a:gd name="T62" fmla="*/ 2156 w 2587"/>
              <a:gd name="T63" fmla="*/ 869 h 2151"/>
              <a:gd name="T64" fmla="*/ 1282 w 2587"/>
              <a:gd name="T65" fmla="*/ 0 h 2151"/>
              <a:gd name="T66" fmla="*/ 1248 w 2587"/>
              <a:gd name="T67" fmla="*/ 6 h 2151"/>
              <a:gd name="T68" fmla="*/ 1227 w 2587"/>
              <a:gd name="T69" fmla="*/ 27 h 2151"/>
              <a:gd name="T70" fmla="*/ 1229 w 2587"/>
              <a:gd name="T71" fmla="*/ 55 h 2151"/>
              <a:gd name="T72" fmla="*/ 1258 w 2587"/>
              <a:gd name="T73" fmla="*/ 83 h 2151"/>
              <a:gd name="T74" fmla="*/ 1297 w 2587"/>
              <a:gd name="T75" fmla="*/ 107 h 2151"/>
              <a:gd name="T76" fmla="*/ 1336 w 2587"/>
              <a:gd name="T77" fmla="*/ 154 h 2151"/>
              <a:gd name="T78" fmla="*/ 1356 w 2587"/>
              <a:gd name="T79" fmla="*/ 213 h 2151"/>
              <a:gd name="T80" fmla="*/ 1352 w 2587"/>
              <a:gd name="T81" fmla="*/ 270 h 2151"/>
              <a:gd name="T82" fmla="*/ 1313 w 2587"/>
              <a:gd name="T83" fmla="*/ 341 h 2151"/>
              <a:gd name="T84" fmla="*/ 1247 w 2587"/>
              <a:gd name="T85" fmla="*/ 397 h 2151"/>
              <a:gd name="T86" fmla="*/ 1157 w 2587"/>
              <a:gd name="T87" fmla="*/ 426 h 2151"/>
              <a:gd name="T88" fmla="*/ 1082 w 2587"/>
              <a:gd name="T89" fmla="*/ 429 h 2151"/>
              <a:gd name="T90" fmla="*/ 988 w 2587"/>
              <a:gd name="T91" fmla="*/ 406 h 2151"/>
              <a:gd name="T92" fmla="*/ 915 w 2587"/>
              <a:gd name="T93" fmla="*/ 358 h 2151"/>
              <a:gd name="T94" fmla="*/ 869 w 2587"/>
              <a:gd name="T95" fmla="*/ 289 h 2151"/>
              <a:gd name="T96" fmla="*/ 858 w 2587"/>
              <a:gd name="T97" fmla="*/ 231 h 2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87" h="2151">
                <a:moveTo>
                  <a:pt x="858" y="231"/>
                </a:moveTo>
                <a:lnTo>
                  <a:pt x="858" y="231"/>
                </a:lnTo>
                <a:lnTo>
                  <a:pt x="858" y="213"/>
                </a:lnTo>
                <a:lnTo>
                  <a:pt x="861" y="195"/>
                </a:lnTo>
                <a:lnTo>
                  <a:pt x="866" y="180"/>
                </a:lnTo>
                <a:lnTo>
                  <a:pt x="871" y="166"/>
                </a:lnTo>
                <a:lnTo>
                  <a:pt x="877" y="154"/>
                </a:lnTo>
                <a:lnTo>
                  <a:pt x="885" y="143"/>
                </a:lnTo>
                <a:lnTo>
                  <a:pt x="893" y="131"/>
                </a:lnTo>
                <a:lnTo>
                  <a:pt x="902" y="123"/>
                </a:lnTo>
                <a:lnTo>
                  <a:pt x="918" y="107"/>
                </a:lnTo>
                <a:lnTo>
                  <a:pt x="931" y="97"/>
                </a:lnTo>
                <a:lnTo>
                  <a:pt x="946" y="89"/>
                </a:lnTo>
                <a:lnTo>
                  <a:pt x="946" y="89"/>
                </a:lnTo>
                <a:lnTo>
                  <a:pt x="955" y="83"/>
                </a:lnTo>
                <a:lnTo>
                  <a:pt x="965" y="76"/>
                </a:lnTo>
                <a:lnTo>
                  <a:pt x="973" y="70"/>
                </a:lnTo>
                <a:lnTo>
                  <a:pt x="980" y="62"/>
                </a:lnTo>
                <a:lnTo>
                  <a:pt x="985" y="55"/>
                </a:lnTo>
                <a:lnTo>
                  <a:pt x="988" y="47"/>
                </a:lnTo>
                <a:lnTo>
                  <a:pt x="989" y="40"/>
                </a:lnTo>
                <a:lnTo>
                  <a:pt x="989" y="34"/>
                </a:lnTo>
                <a:lnTo>
                  <a:pt x="988" y="27"/>
                </a:lnTo>
                <a:lnTo>
                  <a:pt x="985" y="21"/>
                </a:lnTo>
                <a:lnTo>
                  <a:pt x="980" y="14"/>
                </a:lnTo>
                <a:lnTo>
                  <a:pt x="973" y="9"/>
                </a:lnTo>
                <a:lnTo>
                  <a:pt x="965" y="6"/>
                </a:lnTo>
                <a:lnTo>
                  <a:pt x="955" y="3"/>
                </a:lnTo>
                <a:lnTo>
                  <a:pt x="944" y="1"/>
                </a:lnTo>
                <a:lnTo>
                  <a:pt x="933" y="0"/>
                </a:lnTo>
                <a:lnTo>
                  <a:pt x="0" y="0"/>
                </a:lnTo>
                <a:lnTo>
                  <a:pt x="0" y="2151"/>
                </a:lnTo>
                <a:lnTo>
                  <a:pt x="2154" y="2151"/>
                </a:lnTo>
                <a:lnTo>
                  <a:pt x="2154" y="1656"/>
                </a:lnTo>
                <a:lnTo>
                  <a:pt x="2156" y="1656"/>
                </a:lnTo>
                <a:lnTo>
                  <a:pt x="2156" y="1220"/>
                </a:lnTo>
                <a:lnTo>
                  <a:pt x="2156" y="1220"/>
                </a:lnTo>
                <a:lnTo>
                  <a:pt x="2158" y="1207"/>
                </a:lnTo>
                <a:lnTo>
                  <a:pt x="2159" y="1196"/>
                </a:lnTo>
                <a:lnTo>
                  <a:pt x="2163" y="1186"/>
                </a:lnTo>
                <a:lnTo>
                  <a:pt x="2166" y="1178"/>
                </a:lnTo>
                <a:lnTo>
                  <a:pt x="2171" y="1171"/>
                </a:lnTo>
                <a:lnTo>
                  <a:pt x="2177" y="1166"/>
                </a:lnTo>
                <a:lnTo>
                  <a:pt x="2182" y="1163"/>
                </a:lnTo>
                <a:lnTo>
                  <a:pt x="2189" y="1161"/>
                </a:lnTo>
                <a:lnTo>
                  <a:pt x="2197" y="1161"/>
                </a:lnTo>
                <a:lnTo>
                  <a:pt x="2203" y="1163"/>
                </a:lnTo>
                <a:lnTo>
                  <a:pt x="2211" y="1166"/>
                </a:lnTo>
                <a:lnTo>
                  <a:pt x="2218" y="1171"/>
                </a:lnTo>
                <a:lnTo>
                  <a:pt x="2226" y="1178"/>
                </a:lnTo>
                <a:lnTo>
                  <a:pt x="2232" y="1186"/>
                </a:lnTo>
                <a:lnTo>
                  <a:pt x="2239" y="1196"/>
                </a:lnTo>
                <a:lnTo>
                  <a:pt x="2245" y="1207"/>
                </a:lnTo>
                <a:lnTo>
                  <a:pt x="2245" y="1207"/>
                </a:lnTo>
                <a:lnTo>
                  <a:pt x="2254" y="1220"/>
                </a:lnTo>
                <a:lnTo>
                  <a:pt x="2263" y="1235"/>
                </a:lnTo>
                <a:lnTo>
                  <a:pt x="2278" y="1251"/>
                </a:lnTo>
                <a:lnTo>
                  <a:pt x="2288" y="1259"/>
                </a:lnTo>
                <a:lnTo>
                  <a:pt x="2298" y="1266"/>
                </a:lnTo>
                <a:lnTo>
                  <a:pt x="2309" y="1274"/>
                </a:lnTo>
                <a:lnTo>
                  <a:pt x="2322" y="1280"/>
                </a:lnTo>
                <a:lnTo>
                  <a:pt x="2337" y="1285"/>
                </a:lnTo>
                <a:lnTo>
                  <a:pt x="2351" y="1290"/>
                </a:lnTo>
                <a:lnTo>
                  <a:pt x="2368" y="1293"/>
                </a:lnTo>
                <a:lnTo>
                  <a:pt x="2385" y="1293"/>
                </a:lnTo>
                <a:lnTo>
                  <a:pt x="2385" y="1293"/>
                </a:lnTo>
                <a:lnTo>
                  <a:pt x="2407" y="1293"/>
                </a:lnTo>
                <a:lnTo>
                  <a:pt x="2426" y="1288"/>
                </a:lnTo>
                <a:lnTo>
                  <a:pt x="2446" y="1283"/>
                </a:lnTo>
                <a:lnTo>
                  <a:pt x="2463" y="1274"/>
                </a:lnTo>
                <a:lnTo>
                  <a:pt x="2481" y="1264"/>
                </a:lnTo>
                <a:lnTo>
                  <a:pt x="2498" y="1251"/>
                </a:lnTo>
                <a:lnTo>
                  <a:pt x="2514" y="1236"/>
                </a:lnTo>
                <a:lnTo>
                  <a:pt x="2527" y="1220"/>
                </a:lnTo>
                <a:lnTo>
                  <a:pt x="2540" y="1204"/>
                </a:lnTo>
                <a:lnTo>
                  <a:pt x="2553" y="1184"/>
                </a:lnTo>
                <a:lnTo>
                  <a:pt x="2563" y="1163"/>
                </a:lnTo>
                <a:lnTo>
                  <a:pt x="2571" y="1142"/>
                </a:lnTo>
                <a:lnTo>
                  <a:pt x="2577" y="1119"/>
                </a:lnTo>
                <a:lnTo>
                  <a:pt x="2582" y="1095"/>
                </a:lnTo>
                <a:lnTo>
                  <a:pt x="2586" y="1070"/>
                </a:lnTo>
                <a:lnTo>
                  <a:pt x="2587" y="1044"/>
                </a:lnTo>
                <a:lnTo>
                  <a:pt x="2587" y="1044"/>
                </a:lnTo>
                <a:lnTo>
                  <a:pt x="2586" y="1018"/>
                </a:lnTo>
                <a:lnTo>
                  <a:pt x="2582" y="994"/>
                </a:lnTo>
                <a:lnTo>
                  <a:pt x="2577" y="969"/>
                </a:lnTo>
                <a:lnTo>
                  <a:pt x="2571" y="947"/>
                </a:lnTo>
                <a:lnTo>
                  <a:pt x="2563" y="926"/>
                </a:lnTo>
                <a:lnTo>
                  <a:pt x="2553" y="904"/>
                </a:lnTo>
                <a:lnTo>
                  <a:pt x="2540" y="885"/>
                </a:lnTo>
                <a:lnTo>
                  <a:pt x="2527" y="867"/>
                </a:lnTo>
                <a:lnTo>
                  <a:pt x="2514" y="852"/>
                </a:lnTo>
                <a:lnTo>
                  <a:pt x="2498" y="838"/>
                </a:lnTo>
                <a:lnTo>
                  <a:pt x="2481" y="825"/>
                </a:lnTo>
                <a:lnTo>
                  <a:pt x="2463" y="815"/>
                </a:lnTo>
                <a:lnTo>
                  <a:pt x="2446" y="805"/>
                </a:lnTo>
                <a:lnTo>
                  <a:pt x="2426" y="800"/>
                </a:lnTo>
                <a:lnTo>
                  <a:pt x="2407" y="795"/>
                </a:lnTo>
                <a:lnTo>
                  <a:pt x="2385" y="794"/>
                </a:lnTo>
                <a:lnTo>
                  <a:pt x="2385" y="794"/>
                </a:lnTo>
                <a:lnTo>
                  <a:pt x="2368" y="795"/>
                </a:lnTo>
                <a:lnTo>
                  <a:pt x="2351" y="799"/>
                </a:lnTo>
                <a:lnTo>
                  <a:pt x="2337" y="802"/>
                </a:lnTo>
                <a:lnTo>
                  <a:pt x="2322" y="808"/>
                </a:lnTo>
                <a:lnTo>
                  <a:pt x="2309" y="815"/>
                </a:lnTo>
                <a:lnTo>
                  <a:pt x="2298" y="821"/>
                </a:lnTo>
                <a:lnTo>
                  <a:pt x="2288" y="830"/>
                </a:lnTo>
                <a:lnTo>
                  <a:pt x="2278" y="838"/>
                </a:lnTo>
                <a:lnTo>
                  <a:pt x="2263" y="854"/>
                </a:lnTo>
                <a:lnTo>
                  <a:pt x="2254" y="869"/>
                </a:lnTo>
                <a:lnTo>
                  <a:pt x="2245" y="882"/>
                </a:lnTo>
                <a:lnTo>
                  <a:pt x="2245" y="882"/>
                </a:lnTo>
                <a:lnTo>
                  <a:pt x="2239" y="893"/>
                </a:lnTo>
                <a:lnTo>
                  <a:pt x="2232" y="903"/>
                </a:lnTo>
                <a:lnTo>
                  <a:pt x="2226" y="911"/>
                </a:lnTo>
                <a:lnTo>
                  <a:pt x="2218" y="917"/>
                </a:lnTo>
                <a:lnTo>
                  <a:pt x="2211" y="922"/>
                </a:lnTo>
                <a:lnTo>
                  <a:pt x="2203" y="926"/>
                </a:lnTo>
                <a:lnTo>
                  <a:pt x="2197" y="927"/>
                </a:lnTo>
                <a:lnTo>
                  <a:pt x="2189" y="927"/>
                </a:lnTo>
                <a:lnTo>
                  <a:pt x="2182" y="926"/>
                </a:lnTo>
                <a:lnTo>
                  <a:pt x="2177" y="922"/>
                </a:lnTo>
                <a:lnTo>
                  <a:pt x="2171" y="917"/>
                </a:lnTo>
                <a:lnTo>
                  <a:pt x="2166" y="911"/>
                </a:lnTo>
                <a:lnTo>
                  <a:pt x="2163" y="903"/>
                </a:lnTo>
                <a:lnTo>
                  <a:pt x="2159" y="893"/>
                </a:lnTo>
                <a:lnTo>
                  <a:pt x="2158" y="882"/>
                </a:lnTo>
                <a:lnTo>
                  <a:pt x="2156" y="869"/>
                </a:lnTo>
                <a:lnTo>
                  <a:pt x="2156" y="595"/>
                </a:lnTo>
                <a:lnTo>
                  <a:pt x="2154" y="595"/>
                </a:lnTo>
                <a:lnTo>
                  <a:pt x="2154" y="0"/>
                </a:lnTo>
                <a:lnTo>
                  <a:pt x="1282" y="0"/>
                </a:lnTo>
                <a:lnTo>
                  <a:pt x="1282" y="0"/>
                </a:lnTo>
                <a:lnTo>
                  <a:pt x="1269" y="1"/>
                </a:lnTo>
                <a:lnTo>
                  <a:pt x="1258" y="3"/>
                </a:lnTo>
                <a:lnTo>
                  <a:pt x="1248" y="6"/>
                </a:lnTo>
                <a:lnTo>
                  <a:pt x="1242" y="9"/>
                </a:lnTo>
                <a:lnTo>
                  <a:pt x="1235" y="14"/>
                </a:lnTo>
                <a:lnTo>
                  <a:pt x="1230" y="21"/>
                </a:lnTo>
                <a:lnTo>
                  <a:pt x="1227" y="27"/>
                </a:lnTo>
                <a:lnTo>
                  <a:pt x="1225" y="34"/>
                </a:lnTo>
                <a:lnTo>
                  <a:pt x="1225" y="40"/>
                </a:lnTo>
                <a:lnTo>
                  <a:pt x="1225" y="47"/>
                </a:lnTo>
                <a:lnTo>
                  <a:pt x="1229" y="55"/>
                </a:lnTo>
                <a:lnTo>
                  <a:pt x="1234" y="62"/>
                </a:lnTo>
                <a:lnTo>
                  <a:pt x="1240" y="70"/>
                </a:lnTo>
                <a:lnTo>
                  <a:pt x="1248" y="76"/>
                </a:lnTo>
                <a:lnTo>
                  <a:pt x="1258" y="83"/>
                </a:lnTo>
                <a:lnTo>
                  <a:pt x="1269" y="89"/>
                </a:lnTo>
                <a:lnTo>
                  <a:pt x="1269" y="89"/>
                </a:lnTo>
                <a:lnTo>
                  <a:pt x="1282" y="97"/>
                </a:lnTo>
                <a:lnTo>
                  <a:pt x="1297" y="107"/>
                </a:lnTo>
                <a:lnTo>
                  <a:pt x="1313" y="123"/>
                </a:lnTo>
                <a:lnTo>
                  <a:pt x="1321" y="131"/>
                </a:lnTo>
                <a:lnTo>
                  <a:pt x="1329" y="143"/>
                </a:lnTo>
                <a:lnTo>
                  <a:pt x="1336" y="154"/>
                </a:lnTo>
                <a:lnTo>
                  <a:pt x="1343" y="166"/>
                </a:lnTo>
                <a:lnTo>
                  <a:pt x="1349" y="180"/>
                </a:lnTo>
                <a:lnTo>
                  <a:pt x="1352" y="195"/>
                </a:lnTo>
                <a:lnTo>
                  <a:pt x="1356" y="213"/>
                </a:lnTo>
                <a:lnTo>
                  <a:pt x="1357" y="231"/>
                </a:lnTo>
                <a:lnTo>
                  <a:pt x="1357" y="231"/>
                </a:lnTo>
                <a:lnTo>
                  <a:pt x="1356" y="250"/>
                </a:lnTo>
                <a:lnTo>
                  <a:pt x="1352" y="270"/>
                </a:lnTo>
                <a:lnTo>
                  <a:pt x="1346" y="289"/>
                </a:lnTo>
                <a:lnTo>
                  <a:pt x="1338" y="307"/>
                </a:lnTo>
                <a:lnTo>
                  <a:pt x="1326" y="325"/>
                </a:lnTo>
                <a:lnTo>
                  <a:pt x="1313" y="341"/>
                </a:lnTo>
                <a:lnTo>
                  <a:pt x="1300" y="358"/>
                </a:lnTo>
                <a:lnTo>
                  <a:pt x="1284" y="372"/>
                </a:lnTo>
                <a:lnTo>
                  <a:pt x="1266" y="385"/>
                </a:lnTo>
                <a:lnTo>
                  <a:pt x="1247" y="397"/>
                </a:lnTo>
                <a:lnTo>
                  <a:pt x="1225" y="406"/>
                </a:lnTo>
                <a:lnTo>
                  <a:pt x="1204" y="415"/>
                </a:lnTo>
                <a:lnTo>
                  <a:pt x="1181" y="421"/>
                </a:lnTo>
                <a:lnTo>
                  <a:pt x="1157" y="426"/>
                </a:lnTo>
                <a:lnTo>
                  <a:pt x="1133" y="429"/>
                </a:lnTo>
                <a:lnTo>
                  <a:pt x="1107" y="431"/>
                </a:lnTo>
                <a:lnTo>
                  <a:pt x="1107" y="431"/>
                </a:lnTo>
                <a:lnTo>
                  <a:pt x="1082" y="429"/>
                </a:lnTo>
                <a:lnTo>
                  <a:pt x="1056" y="426"/>
                </a:lnTo>
                <a:lnTo>
                  <a:pt x="1033" y="421"/>
                </a:lnTo>
                <a:lnTo>
                  <a:pt x="1011" y="415"/>
                </a:lnTo>
                <a:lnTo>
                  <a:pt x="988" y="406"/>
                </a:lnTo>
                <a:lnTo>
                  <a:pt x="967" y="397"/>
                </a:lnTo>
                <a:lnTo>
                  <a:pt x="949" y="385"/>
                </a:lnTo>
                <a:lnTo>
                  <a:pt x="931" y="372"/>
                </a:lnTo>
                <a:lnTo>
                  <a:pt x="915" y="358"/>
                </a:lnTo>
                <a:lnTo>
                  <a:pt x="900" y="341"/>
                </a:lnTo>
                <a:lnTo>
                  <a:pt x="887" y="325"/>
                </a:lnTo>
                <a:lnTo>
                  <a:pt x="877" y="307"/>
                </a:lnTo>
                <a:lnTo>
                  <a:pt x="869" y="289"/>
                </a:lnTo>
                <a:lnTo>
                  <a:pt x="863" y="270"/>
                </a:lnTo>
                <a:lnTo>
                  <a:pt x="859" y="250"/>
                </a:lnTo>
                <a:lnTo>
                  <a:pt x="858" y="231"/>
                </a:lnTo>
                <a:lnTo>
                  <a:pt x="858" y="231"/>
                </a:lnTo>
                <a:close/>
              </a:path>
            </a:pathLst>
          </a:custGeom>
          <a:solidFill>
            <a:srgbClr val="97BAE5"/>
          </a:solidFill>
          <a:ln w="28575">
            <a:solidFill>
              <a:schemeClr val="tx1">
                <a:lumMod val="50000"/>
                <a:lumOff val="50000"/>
              </a:schemeClr>
            </a:solidFill>
            <a:prstDash val="solid"/>
            <a:round/>
            <a:headEnd/>
            <a:tailEnd/>
          </a:ln>
        </p:spPr>
        <p:txBody>
          <a:bodyPr rIns="468000" anchor="ctr" anchorCtr="1"/>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eaLnBrk="1" hangingPunct="1">
              <a:defRPr/>
            </a:pPr>
            <a:r>
              <a:rPr lang="en-US" sz="4000" dirty="0">
                <a:cs typeface="Arial" charset="0"/>
              </a:rPr>
              <a:t>Integration</a:t>
            </a:r>
            <a:endParaRPr lang="en-GB" sz="4000" dirty="0">
              <a:cs typeface="Arial" charset="0"/>
            </a:endParaRPr>
          </a:p>
        </p:txBody>
      </p:sp>
      <p:sp>
        <p:nvSpPr>
          <p:cNvPr id="16" name="Freeform 15"/>
          <p:cNvSpPr>
            <a:spLocks/>
          </p:cNvSpPr>
          <p:nvPr/>
        </p:nvSpPr>
        <p:spPr bwMode="auto">
          <a:xfrm>
            <a:off x="7610168" y="1063625"/>
            <a:ext cx="3001962" cy="2495550"/>
          </a:xfrm>
          <a:custGeom>
            <a:avLst/>
            <a:gdLst>
              <a:gd name="T0" fmla="*/ 1726 w 2587"/>
              <a:gd name="T1" fmla="*/ 1956 h 2150"/>
              <a:gd name="T2" fmla="*/ 1702 w 2587"/>
              <a:gd name="T3" fmla="*/ 2008 h 2150"/>
              <a:gd name="T4" fmla="*/ 1656 w 2587"/>
              <a:gd name="T5" fmla="*/ 2054 h 2150"/>
              <a:gd name="T6" fmla="*/ 1620 w 2587"/>
              <a:gd name="T7" fmla="*/ 2075 h 2150"/>
              <a:gd name="T8" fmla="*/ 1599 w 2587"/>
              <a:gd name="T9" fmla="*/ 2104 h 2150"/>
              <a:gd name="T10" fmla="*/ 1602 w 2587"/>
              <a:gd name="T11" fmla="*/ 2130 h 2150"/>
              <a:gd name="T12" fmla="*/ 1632 w 2587"/>
              <a:gd name="T13" fmla="*/ 2148 h 2150"/>
              <a:gd name="T14" fmla="*/ 2587 w 2587"/>
              <a:gd name="T15" fmla="*/ 0 h 2150"/>
              <a:gd name="T16" fmla="*/ 429 w 2587"/>
              <a:gd name="T17" fmla="*/ 931 h 2150"/>
              <a:gd name="T18" fmla="*/ 424 w 2587"/>
              <a:gd name="T19" fmla="*/ 965 h 2150"/>
              <a:gd name="T20" fmla="*/ 403 w 2587"/>
              <a:gd name="T21" fmla="*/ 988 h 2150"/>
              <a:gd name="T22" fmla="*/ 376 w 2587"/>
              <a:gd name="T23" fmla="*/ 985 h 2150"/>
              <a:gd name="T24" fmla="*/ 348 w 2587"/>
              <a:gd name="T25" fmla="*/ 955 h 2150"/>
              <a:gd name="T26" fmla="*/ 324 w 2587"/>
              <a:gd name="T27" fmla="*/ 916 h 2150"/>
              <a:gd name="T28" fmla="*/ 276 w 2587"/>
              <a:gd name="T29" fmla="*/ 877 h 2150"/>
              <a:gd name="T30" fmla="*/ 218 w 2587"/>
              <a:gd name="T31" fmla="*/ 858 h 2150"/>
              <a:gd name="T32" fmla="*/ 161 w 2587"/>
              <a:gd name="T33" fmla="*/ 863 h 2150"/>
              <a:gd name="T34" fmla="*/ 89 w 2587"/>
              <a:gd name="T35" fmla="*/ 900 h 2150"/>
              <a:gd name="T36" fmla="*/ 34 w 2587"/>
              <a:gd name="T37" fmla="*/ 967 h 2150"/>
              <a:gd name="T38" fmla="*/ 5 w 2587"/>
              <a:gd name="T39" fmla="*/ 1056 h 2150"/>
              <a:gd name="T40" fmla="*/ 1 w 2587"/>
              <a:gd name="T41" fmla="*/ 1133 h 2150"/>
              <a:gd name="T42" fmla="*/ 24 w 2587"/>
              <a:gd name="T43" fmla="*/ 1225 h 2150"/>
              <a:gd name="T44" fmla="*/ 73 w 2587"/>
              <a:gd name="T45" fmla="*/ 1299 h 2150"/>
              <a:gd name="T46" fmla="*/ 141 w 2587"/>
              <a:gd name="T47" fmla="*/ 1346 h 2150"/>
              <a:gd name="T48" fmla="*/ 200 w 2587"/>
              <a:gd name="T49" fmla="*/ 1356 h 2150"/>
              <a:gd name="T50" fmla="*/ 263 w 2587"/>
              <a:gd name="T51" fmla="*/ 1343 h 2150"/>
              <a:gd name="T52" fmla="*/ 307 w 2587"/>
              <a:gd name="T53" fmla="*/ 1313 h 2150"/>
              <a:gd name="T54" fmla="*/ 342 w 2587"/>
              <a:gd name="T55" fmla="*/ 1269 h 2150"/>
              <a:gd name="T56" fmla="*/ 369 w 2587"/>
              <a:gd name="T57" fmla="*/ 1234 h 2150"/>
              <a:gd name="T58" fmla="*/ 397 w 2587"/>
              <a:gd name="T59" fmla="*/ 1224 h 2150"/>
              <a:gd name="T60" fmla="*/ 421 w 2587"/>
              <a:gd name="T61" fmla="*/ 1240 h 2150"/>
              <a:gd name="T62" fmla="*/ 429 w 2587"/>
              <a:gd name="T63" fmla="*/ 1282 h 2150"/>
              <a:gd name="T64" fmla="*/ 1305 w 2587"/>
              <a:gd name="T65" fmla="*/ 2150 h 2150"/>
              <a:gd name="T66" fmla="*/ 1337 w 2587"/>
              <a:gd name="T67" fmla="*/ 2145 h 2150"/>
              <a:gd name="T68" fmla="*/ 1360 w 2587"/>
              <a:gd name="T69" fmla="*/ 2124 h 2150"/>
              <a:gd name="T70" fmla="*/ 1357 w 2587"/>
              <a:gd name="T71" fmla="*/ 2096 h 2150"/>
              <a:gd name="T72" fmla="*/ 1329 w 2587"/>
              <a:gd name="T73" fmla="*/ 2068 h 2150"/>
              <a:gd name="T74" fmla="*/ 1290 w 2587"/>
              <a:gd name="T75" fmla="*/ 2044 h 2150"/>
              <a:gd name="T76" fmla="*/ 1251 w 2587"/>
              <a:gd name="T77" fmla="*/ 1997 h 2150"/>
              <a:gd name="T78" fmla="*/ 1231 w 2587"/>
              <a:gd name="T79" fmla="*/ 1938 h 2150"/>
              <a:gd name="T80" fmla="*/ 1235 w 2587"/>
              <a:gd name="T81" fmla="*/ 1881 h 2150"/>
              <a:gd name="T82" fmla="*/ 1272 w 2587"/>
              <a:gd name="T83" fmla="*/ 1810 h 2150"/>
              <a:gd name="T84" fmla="*/ 1340 w 2587"/>
              <a:gd name="T85" fmla="*/ 1754 h 2150"/>
              <a:gd name="T86" fmla="*/ 1430 w 2587"/>
              <a:gd name="T87" fmla="*/ 1725 h 2150"/>
              <a:gd name="T88" fmla="*/ 1505 w 2587"/>
              <a:gd name="T89" fmla="*/ 1722 h 2150"/>
              <a:gd name="T90" fmla="*/ 1599 w 2587"/>
              <a:gd name="T91" fmla="*/ 1745 h 2150"/>
              <a:gd name="T92" fmla="*/ 1672 w 2587"/>
              <a:gd name="T93" fmla="*/ 1793 h 2150"/>
              <a:gd name="T94" fmla="*/ 1718 w 2587"/>
              <a:gd name="T95" fmla="*/ 1862 h 2150"/>
              <a:gd name="T96" fmla="*/ 1729 w 2587"/>
              <a:gd name="T97" fmla="*/ 1920 h 2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87" h="2150">
                <a:moveTo>
                  <a:pt x="1729" y="1920"/>
                </a:moveTo>
                <a:lnTo>
                  <a:pt x="1729" y="1920"/>
                </a:lnTo>
                <a:lnTo>
                  <a:pt x="1728" y="1938"/>
                </a:lnTo>
                <a:lnTo>
                  <a:pt x="1726" y="1956"/>
                </a:lnTo>
                <a:lnTo>
                  <a:pt x="1721" y="1971"/>
                </a:lnTo>
                <a:lnTo>
                  <a:pt x="1716" y="1984"/>
                </a:lnTo>
                <a:lnTo>
                  <a:pt x="1710" y="1997"/>
                </a:lnTo>
                <a:lnTo>
                  <a:pt x="1702" y="2008"/>
                </a:lnTo>
                <a:lnTo>
                  <a:pt x="1694" y="2020"/>
                </a:lnTo>
                <a:lnTo>
                  <a:pt x="1685" y="2028"/>
                </a:lnTo>
                <a:lnTo>
                  <a:pt x="1669" y="2044"/>
                </a:lnTo>
                <a:lnTo>
                  <a:pt x="1656" y="2054"/>
                </a:lnTo>
                <a:lnTo>
                  <a:pt x="1641" y="2062"/>
                </a:lnTo>
                <a:lnTo>
                  <a:pt x="1641" y="2062"/>
                </a:lnTo>
                <a:lnTo>
                  <a:pt x="1630" y="2068"/>
                </a:lnTo>
                <a:lnTo>
                  <a:pt x="1620" y="2075"/>
                </a:lnTo>
                <a:lnTo>
                  <a:pt x="1614" y="2081"/>
                </a:lnTo>
                <a:lnTo>
                  <a:pt x="1607" y="2089"/>
                </a:lnTo>
                <a:lnTo>
                  <a:pt x="1602" y="2096"/>
                </a:lnTo>
                <a:lnTo>
                  <a:pt x="1599" y="2104"/>
                </a:lnTo>
                <a:lnTo>
                  <a:pt x="1598" y="2111"/>
                </a:lnTo>
                <a:lnTo>
                  <a:pt x="1598" y="2117"/>
                </a:lnTo>
                <a:lnTo>
                  <a:pt x="1599" y="2124"/>
                </a:lnTo>
                <a:lnTo>
                  <a:pt x="1602" y="2130"/>
                </a:lnTo>
                <a:lnTo>
                  <a:pt x="1607" y="2137"/>
                </a:lnTo>
                <a:lnTo>
                  <a:pt x="1614" y="2142"/>
                </a:lnTo>
                <a:lnTo>
                  <a:pt x="1622" y="2145"/>
                </a:lnTo>
                <a:lnTo>
                  <a:pt x="1632" y="2148"/>
                </a:lnTo>
                <a:lnTo>
                  <a:pt x="1641" y="2150"/>
                </a:lnTo>
                <a:lnTo>
                  <a:pt x="1654" y="2150"/>
                </a:lnTo>
                <a:lnTo>
                  <a:pt x="2587" y="2150"/>
                </a:lnTo>
                <a:lnTo>
                  <a:pt x="2587" y="0"/>
                </a:lnTo>
                <a:lnTo>
                  <a:pt x="433" y="0"/>
                </a:lnTo>
                <a:lnTo>
                  <a:pt x="433" y="495"/>
                </a:lnTo>
                <a:lnTo>
                  <a:pt x="429" y="495"/>
                </a:lnTo>
                <a:lnTo>
                  <a:pt x="429" y="931"/>
                </a:lnTo>
                <a:lnTo>
                  <a:pt x="429" y="931"/>
                </a:lnTo>
                <a:lnTo>
                  <a:pt x="429" y="944"/>
                </a:lnTo>
                <a:lnTo>
                  <a:pt x="428" y="955"/>
                </a:lnTo>
                <a:lnTo>
                  <a:pt x="424" y="965"/>
                </a:lnTo>
                <a:lnTo>
                  <a:pt x="421" y="973"/>
                </a:lnTo>
                <a:lnTo>
                  <a:pt x="416" y="980"/>
                </a:lnTo>
                <a:lnTo>
                  <a:pt x="410" y="985"/>
                </a:lnTo>
                <a:lnTo>
                  <a:pt x="403" y="988"/>
                </a:lnTo>
                <a:lnTo>
                  <a:pt x="397" y="990"/>
                </a:lnTo>
                <a:lnTo>
                  <a:pt x="390" y="990"/>
                </a:lnTo>
                <a:lnTo>
                  <a:pt x="384" y="988"/>
                </a:lnTo>
                <a:lnTo>
                  <a:pt x="376" y="985"/>
                </a:lnTo>
                <a:lnTo>
                  <a:pt x="369" y="980"/>
                </a:lnTo>
                <a:lnTo>
                  <a:pt x="361" y="973"/>
                </a:lnTo>
                <a:lnTo>
                  <a:pt x="355" y="965"/>
                </a:lnTo>
                <a:lnTo>
                  <a:pt x="348" y="955"/>
                </a:lnTo>
                <a:lnTo>
                  <a:pt x="342" y="944"/>
                </a:lnTo>
                <a:lnTo>
                  <a:pt x="342" y="944"/>
                </a:lnTo>
                <a:lnTo>
                  <a:pt x="333" y="931"/>
                </a:lnTo>
                <a:lnTo>
                  <a:pt x="324" y="916"/>
                </a:lnTo>
                <a:lnTo>
                  <a:pt x="307" y="900"/>
                </a:lnTo>
                <a:lnTo>
                  <a:pt x="299" y="892"/>
                </a:lnTo>
                <a:lnTo>
                  <a:pt x="288" y="885"/>
                </a:lnTo>
                <a:lnTo>
                  <a:pt x="276" y="877"/>
                </a:lnTo>
                <a:lnTo>
                  <a:pt x="263" y="871"/>
                </a:lnTo>
                <a:lnTo>
                  <a:pt x="250" y="866"/>
                </a:lnTo>
                <a:lnTo>
                  <a:pt x="236" y="861"/>
                </a:lnTo>
                <a:lnTo>
                  <a:pt x="218" y="858"/>
                </a:lnTo>
                <a:lnTo>
                  <a:pt x="200" y="858"/>
                </a:lnTo>
                <a:lnTo>
                  <a:pt x="200" y="858"/>
                </a:lnTo>
                <a:lnTo>
                  <a:pt x="180" y="858"/>
                </a:lnTo>
                <a:lnTo>
                  <a:pt x="161" y="863"/>
                </a:lnTo>
                <a:lnTo>
                  <a:pt x="141" y="868"/>
                </a:lnTo>
                <a:lnTo>
                  <a:pt x="122" y="877"/>
                </a:lnTo>
                <a:lnTo>
                  <a:pt x="106" y="887"/>
                </a:lnTo>
                <a:lnTo>
                  <a:pt x="89" y="900"/>
                </a:lnTo>
                <a:lnTo>
                  <a:pt x="73" y="915"/>
                </a:lnTo>
                <a:lnTo>
                  <a:pt x="58" y="931"/>
                </a:lnTo>
                <a:lnTo>
                  <a:pt x="45" y="947"/>
                </a:lnTo>
                <a:lnTo>
                  <a:pt x="34" y="967"/>
                </a:lnTo>
                <a:lnTo>
                  <a:pt x="24" y="988"/>
                </a:lnTo>
                <a:lnTo>
                  <a:pt x="16" y="1009"/>
                </a:lnTo>
                <a:lnTo>
                  <a:pt x="10" y="1032"/>
                </a:lnTo>
                <a:lnTo>
                  <a:pt x="5" y="1056"/>
                </a:lnTo>
                <a:lnTo>
                  <a:pt x="1" y="1081"/>
                </a:lnTo>
                <a:lnTo>
                  <a:pt x="0" y="1107"/>
                </a:lnTo>
                <a:lnTo>
                  <a:pt x="0" y="1107"/>
                </a:lnTo>
                <a:lnTo>
                  <a:pt x="1" y="1133"/>
                </a:lnTo>
                <a:lnTo>
                  <a:pt x="5" y="1157"/>
                </a:lnTo>
                <a:lnTo>
                  <a:pt x="10" y="1182"/>
                </a:lnTo>
                <a:lnTo>
                  <a:pt x="16" y="1204"/>
                </a:lnTo>
                <a:lnTo>
                  <a:pt x="24" y="1225"/>
                </a:lnTo>
                <a:lnTo>
                  <a:pt x="34" y="1247"/>
                </a:lnTo>
                <a:lnTo>
                  <a:pt x="45" y="1266"/>
                </a:lnTo>
                <a:lnTo>
                  <a:pt x="58" y="1284"/>
                </a:lnTo>
                <a:lnTo>
                  <a:pt x="73" y="1299"/>
                </a:lnTo>
                <a:lnTo>
                  <a:pt x="89" y="1313"/>
                </a:lnTo>
                <a:lnTo>
                  <a:pt x="106" y="1326"/>
                </a:lnTo>
                <a:lnTo>
                  <a:pt x="122" y="1336"/>
                </a:lnTo>
                <a:lnTo>
                  <a:pt x="141" y="1346"/>
                </a:lnTo>
                <a:lnTo>
                  <a:pt x="161" y="1351"/>
                </a:lnTo>
                <a:lnTo>
                  <a:pt x="180" y="1356"/>
                </a:lnTo>
                <a:lnTo>
                  <a:pt x="200" y="1356"/>
                </a:lnTo>
                <a:lnTo>
                  <a:pt x="200" y="1356"/>
                </a:lnTo>
                <a:lnTo>
                  <a:pt x="218" y="1356"/>
                </a:lnTo>
                <a:lnTo>
                  <a:pt x="236" y="1352"/>
                </a:lnTo>
                <a:lnTo>
                  <a:pt x="250" y="1349"/>
                </a:lnTo>
                <a:lnTo>
                  <a:pt x="263" y="1343"/>
                </a:lnTo>
                <a:lnTo>
                  <a:pt x="276" y="1336"/>
                </a:lnTo>
                <a:lnTo>
                  <a:pt x="288" y="1328"/>
                </a:lnTo>
                <a:lnTo>
                  <a:pt x="299" y="1321"/>
                </a:lnTo>
                <a:lnTo>
                  <a:pt x="307" y="1313"/>
                </a:lnTo>
                <a:lnTo>
                  <a:pt x="324" y="1297"/>
                </a:lnTo>
                <a:lnTo>
                  <a:pt x="333" y="1282"/>
                </a:lnTo>
                <a:lnTo>
                  <a:pt x="342" y="1269"/>
                </a:lnTo>
                <a:lnTo>
                  <a:pt x="342" y="1269"/>
                </a:lnTo>
                <a:lnTo>
                  <a:pt x="348" y="1258"/>
                </a:lnTo>
                <a:lnTo>
                  <a:pt x="355" y="1248"/>
                </a:lnTo>
                <a:lnTo>
                  <a:pt x="361" y="1240"/>
                </a:lnTo>
                <a:lnTo>
                  <a:pt x="369" y="1234"/>
                </a:lnTo>
                <a:lnTo>
                  <a:pt x="376" y="1229"/>
                </a:lnTo>
                <a:lnTo>
                  <a:pt x="384" y="1225"/>
                </a:lnTo>
                <a:lnTo>
                  <a:pt x="390" y="1224"/>
                </a:lnTo>
                <a:lnTo>
                  <a:pt x="397" y="1224"/>
                </a:lnTo>
                <a:lnTo>
                  <a:pt x="403" y="1225"/>
                </a:lnTo>
                <a:lnTo>
                  <a:pt x="410" y="1229"/>
                </a:lnTo>
                <a:lnTo>
                  <a:pt x="416" y="1234"/>
                </a:lnTo>
                <a:lnTo>
                  <a:pt x="421" y="1240"/>
                </a:lnTo>
                <a:lnTo>
                  <a:pt x="424" y="1248"/>
                </a:lnTo>
                <a:lnTo>
                  <a:pt x="428" y="1258"/>
                </a:lnTo>
                <a:lnTo>
                  <a:pt x="429" y="1269"/>
                </a:lnTo>
                <a:lnTo>
                  <a:pt x="429" y="1282"/>
                </a:lnTo>
                <a:lnTo>
                  <a:pt x="429" y="1556"/>
                </a:lnTo>
                <a:lnTo>
                  <a:pt x="433" y="1556"/>
                </a:lnTo>
                <a:lnTo>
                  <a:pt x="433" y="2150"/>
                </a:lnTo>
                <a:lnTo>
                  <a:pt x="1305" y="2150"/>
                </a:lnTo>
                <a:lnTo>
                  <a:pt x="1305" y="2150"/>
                </a:lnTo>
                <a:lnTo>
                  <a:pt x="1318" y="2150"/>
                </a:lnTo>
                <a:lnTo>
                  <a:pt x="1327" y="2148"/>
                </a:lnTo>
                <a:lnTo>
                  <a:pt x="1337" y="2145"/>
                </a:lnTo>
                <a:lnTo>
                  <a:pt x="1345" y="2142"/>
                </a:lnTo>
                <a:lnTo>
                  <a:pt x="1352" y="2137"/>
                </a:lnTo>
                <a:lnTo>
                  <a:pt x="1357" y="2130"/>
                </a:lnTo>
                <a:lnTo>
                  <a:pt x="1360" y="2124"/>
                </a:lnTo>
                <a:lnTo>
                  <a:pt x="1362" y="2117"/>
                </a:lnTo>
                <a:lnTo>
                  <a:pt x="1362" y="2111"/>
                </a:lnTo>
                <a:lnTo>
                  <a:pt x="1360" y="2104"/>
                </a:lnTo>
                <a:lnTo>
                  <a:pt x="1357" y="2096"/>
                </a:lnTo>
                <a:lnTo>
                  <a:pt x="1352" y="2089"/>
                </a:lnTo>
                <a:lnTo>
                  <a:pt x="1347" y="2081"/>
                </a:lnTo>
                <a:lnTo>
                  <a:pt x="1339" y="2075"/>
                </a:lnTo>
                <a:lnTo>
                  <a:pt x="1329" y="2068"/>
                </a:lnTo>
                <a:lnTo>
                  <a:pt x="1318" y="2062"/>
                </a:lnTo>
                <a:lnTo>
                  <a:pt x="1318" y="2062"/>
                </a:lnTo>
                <a:lnTo>
                  <a:pt x="1303" y="2054"/>
                </a:lnTo>
                <a:lnTo>
                  <a:pt x="1290" y="2044"/>
                </a:lnTo>
                <a:lnTo>
                  <a:pt x="1274" y="2028"/>
                </a:lnTo>
                <a:lnTo>
                  <a:pt x="1266" y="2020"/>
                </a:lnTo>
                <a:lnTo>
                  <a:pt x="1258" y="2008"/>
                </a:lnTo>
                <a:lnTo>
                  <a:pt x="1251" y="1997"/>
                </a:lnTo>
                <a:lnTo>
                  <a:pt x="1243" y="1984"/>
                </a:lnTo>
                <a:lnTo>
                  <a:pt x="1238" y="1971"/>
                </a:lnTo>
                <a:lnTo>
                  <a:pt x="1233" y="1956"/>
                </a:lnTo>
                <a:lnTo>
                  <a:pt x="1231" y="1938"/>
                </a:lnTo>
                <a:lnTo>
                  <a:pt x="1230" y="1920"/>
                </a:lnTo>
                <a:lnTo>
                  <a:pt x="1230" y="1920"/>
                </a:lnTo>
                <a:lnTo>
                  <a:pt x="1231" y="1901"/>
                </a:lnTo>
                <a:lnTo>
                  <a:pt x="1235" y="1881"/>
                </a:lnTo>
                <a:lnTo>
                  <a:pt x="1241" y="1862"/>
                </a:lnTo>
                <a:lnTo>
                  <a:pt x="1249" y="1842"/>
                </a:lnTo>
                <a:lnTo>
                  <a:pt x="1261" y="1826"/>
                </a:lnTo>
                <a:lnTo>
                  <a:pt x="1272" y="1810"/>
                </a:lnTo>
                <a:lnTo>
                  <a:pt x="1287" y="1793"/>
                </a:lnTo>
                <a:lnTo>
                  <a:pt x="1303" y="1779"/>
                </a:lnTo>
                <a:lnTo>
                  <a:pt x="1321" y="1766"/>
                </a:lnTo>
                <a:lnTo>
                  <a:pt x="1340" y="1754"/>
                </a:lnTo>
                <a:lnTo>
                  <a:pt x="1360" y="1745"/>
                </a:lnTo>
                <a:lnTo>
                  <a:pt x="1383" y="1736"/>
                </a:lnTo>
                <a:lnTo>
                  <a:pt x="1406" y="1730"/>
                </a:lnTo>
                <a:lnTo>
                  <a:pt x="1430" y="1725"/>
                </a:lnTo>
                <a:lnTo>
                  <a:pt x="1454" y="1722"/>
                </a:lnTo>
                <a:lnTo>
                  <a:pt x="1480" y="1720"/>
                </a:lnTo>
                <a:lnTo>
                  <a:pt x="1480" y="1720"/>
                </a:lnTo>
                <a:lnTo>
                  <a:pt x="1505" y="1722"/>
                </a:lnTo>
                <a:lnTo>
                  <a:pt x="1529" y="1725"/>
                </a:lnTo>
                <a:lnTo>
                  <a:pt x="1554" y="1730"/>
                </a:lnTo>
                <a:lnTo>
                  <a:pt x="1576" y="1736"/>
                </a:lnTo>
                <a:lnTo>
                  <a:pt x="1599" y="1745"/>
                </a:lnTo>
                <a:lnTo>
                  <a:pt x="1619" y="1754"/>
                </a:lnTo>
                <a:lnTo>
                  <a:pt x="1638" y="1766"/>
                </a:lnTo>
                <a:lnTo>
                  <a:pt x="1656" y="1779"/>
                </a:lnTo>
                <a:lnTo>
                  <a:pt x="1672" y="1793"/>
                </a:lnTo>
                <a:lnTo>
                  <a:pt x="1687" y="1810"/>
                </a:lnTo>
                <a:lnTo>
                  <a:pt x="1698" y="1826"/>
                </a:lnTo>
                <a:lnTo>
                  <a:pt x="1710" y="1842"/>
                </a:lnTo>
                <a:lnTo>
                  <a:pt x="1718" y="1862"/>
                </a:lnTo>
                <a:lnTo>
                  <a:pt x="1724" y="1881"/>
                </a:lnTo>
                <a:lnTo>
                  <a:pt x="1728" y="1901"/>
                </a:lnTo>
                <a:lnTo>
                  <a:pt x="1729" y="1920"/>
                </a:lnTo>
                <a:lnTo>
                  <a:pt x="1729" y="1920"/>
                </a:lnTo>
                <a:close/>
              </a:path>
            </a:pathLst>
          </a:custGeom>
          <a:solidFill>
            <a:srgbClr val="BFD5EF"/>
          </a:solidFill>
          <a:ln w="28575">
            <a:solidFill>
              <a:schemeClr val="tx1">
                <a:lumMod val="50000"/>
                <a:lumOff val="50000"/>
              </a:schemeClr>
            </a:solidFill>
            <a:prstDash val="solid"/>
            <a:round/>
            <a:headEnd/>
            <a:tailEnd/>
          </a:ln>
        </p:spPr>
        <p:txBody>
          <a:bodyPr lIns="4680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eaLnBrk="1" hangingPunct="1">
              <a:defRPr/>
            </a:pPr>
            <a:r>
              <a:rPr lang="en-US" sz="4000" dirty="0">
                <a:cs typeface="Arial" charset="0"/>
              </a:rPr>
              <a:t>Data</a:t>
            </a:r>
            <a:endParaRPr lang="en-GB" sz="4000" dirty="0">
              <a:cs typeface="Arial" charset="0"/>
            </a:endParaRPr>
          </a:p>
        </p:txBody>
      </p:sp>
      <p:sp>
        <p:nvSpPr>
          <p:cNvPr id="17" name="Freeform 16"/>
          <p:cNvSpPr>
            <a:spLocks/>
          </p:cNvSpPr>
          <p:nvPr/>
        </p:nvSpPr>
        <p:spPr bwMode="auto">
          <a:xfrm>
            <a:off x="8118168" y="3063875"/>
            <a:ext cx="2497137" cy="3000375"/>
          </a:xfrm>
          <a:custGeom>
            <a:avLst/>
            <a:gdLst>
              <a:gd name="T0" fmla="*/ 195 w 2151"/>
              <a:gd name="T1" fmla="*/ 1725 h 2586"/>
              <a:gd name="T2" fmla="*/ 141 w 2151"/>
              <a:gd name="T3" fmla="*/ 1702 h 2586"/>
              <a:gd name="T4" fmla="*/ 96 w 2151"/>
              <a:gd name="T5" fmla="*/ 1655 h 2586"/>
              <a:gd name="T6" fmla="*/ 76 w 2151"/>
              <a:gd name="T7" fmla="*/ 1621 h 2586"/>
              <a:gd name="T8" fmla="*/ 47 w 2151"/>
              <a:gd name="T9" fmla="*/ 1598 h 2586"/>
              <a:gd name="T10" fmla="*/ 19 w 2151"/>
              <a:gd name="T11" fmla="*/ 1603 h 2586"/>
              <a:gd name="T12" fmla="*/ 2 w 2151"/>
              <a:gd name="T13" fmla="*/ 1631 h 2586"/>
              <a:gd name="T14" fmla="*/ 2151 w 2151"/>
              <a:gd name="T15" fmla="*/ 2586 h 2586"/>
              <a:gd name="T16" fmla="*/ 1218 w 2151"/>
              <a:gd name="T17" fmla="*/ 430 h 2586"/>
              <a:gd name="T18" fmla="*/ 1184 w 2151"/>
              <a:gd name="T19" fmla="*/ 425 h 2586"/>
              <a:gd name="T20" fmla="*/ 1163 w 2151"/>
              <a:gd name="T21" fmla="*/ 404 h 2586"/>
              <a:gd name="T22" fmla="*/ 1165 w 2151"/>
              <a:gd name="T23" fmla="*/ 376 h 2586"/>
              <a:gd name="T24" fmla="*/ 1194 w 2151"/>
              <a:gd name="T25" fmla="*/ 347 h 2586"/>
              <a:gd name="T26" fmla="*/ 1233 w 2151"/>
              <a:gd name="T27" fmla="*/ 322 h 2586"/>
              <a:gd name="T28" fmla="*/ 1272 w 2151"/>
              <a:gd name="T29" fmla="*/ 277 h 2586"/>
              <a:gd name="T30" fmla="*/ 1292 w 2151"/>
              <a:gd name="T31" fmla="*/ 218 h 2586"/>
              <a:gd name="T32" fmla="*/ 1288 w 2151"/>
              <a:gd name="T33" fmla="*/ 160 h 2586"/>
              <a:gd name="T34" fmla="*/ 1251 w 2151"/>
              <a:gd name="T35" fmla="*/ 88 h 2586"/>
              <a:gd name="T36" fmla="*/ 1183 w 2151"/>
              <a:gd name="T37" fmla="*/ 34 h 2586"/>
              <a:gd name="T38" fmla="*/ 1093 w 2151"/>
              <a:gd name="T39" fmla="*/ 4 h 2586"/>
              <a:gd name="T40" fmla="*/ 1018 w 2151"/>
              <a:gd name="T41" fmla="*/ 2 h 2586"/>
              <a:gd name="T42" fmla="*/ 924 w 2151"/>
              <a:gd name="T43" fmla="*/ 25 h 2586"/>
              <a:gd name="T44" fmla="*/ 851 w 2151"/>
              <a:gd name="T45" fmla="*/ 73 h 2586"/>
              <a:gd name="T46" fmla="*/ 805 w 2151"/>
              <a:gd name="T47" fmla="*/ 142 h 2586"/>
              <a:gd name="T48" fmla="*/ 794 w 2151"/>
              <a:gd name="T49" fmla="*/ 200 h 2586"/>
              <a:gd name="T50" fmla="*/ 807 w 2151"/>
              <a:gd name="T51" fmla="*/ 264 h 2586"/>
              <a:gd name="T52" fmla="*/ 838 w 2151"/>
              <a:gd name="T53" fmla="*/ 308 h 2586"/>
              <a:gd name="T54" fmla="*/ 882 w 2151"/>
              <a:gd name="T55" fmla="*/ 342 h 2586"/>
              <a:gd name="T56" fmla="*/ 916 w 2151"/>
              <a:gd name="T57" fmla="*/ 368 h 2586"/>
              <a:gd name="T58" fmla="*/ 926 w 2151"/>
              <a:gd name="T59" fmla="*/ 397 h 2586"/>
              <a:gd name="T60" fmla="*/ 909 w 2151"/>
              <a:gd name="T61" fmla="*/ 420 h 2586"/>
              <a:gd name="T62" fmla="*/ 869 w 2151"/>
              <a:gd name="T63" fmla="*/ 430 h 2586"/>
              <a:gd name="T64" fmla="*/ 0 w 2151"/>
              <a:gd name="T65" fmla="*/ 1305 h 2586"/>
              <a:gd name="T66" fmla="*/ 5 w 2151"/>
              <a:gd name="T67" fmla="*/ 1338 h 2586"/>
              <a:gd name="T68" fmla="*/ 26 w 2151"/>
              <a:gd name="T69" fmla="*/ 1361 h 2586"/>
              <a:gd name="T70" fmla="*/ 54 w 2151"/>
              <a:gd name="T71" fmla="*/ 1357 h 2586"/>
              <a:gd name="T72" fmla="*/ 83 w 2151"/>
              <a:gd name="T73" fmla="*/ 1328 h 2586"/>
              <a:gd name="T74" fmla="*/ 107 w 2151"/>
              <a:gd name="T75" fmla="*/ 1291 h 2586"/>
              <a:gd name="T76" fmla="*/ 153 w 2151"/>
              <a:gd name="T77" fmla="*/ 1250 h 2586"/>
              <a:gd name="T78" fmla="*/ 211 w 2151"/>
              <a:gd name="T79" fmla="*/ 1230 h 2586"/>
              <a:gd name="T80" fmla="*/ 270 w 2151"/>
              <a:gd name="T81" fmla="*/ 1235 h 2586"/>
              <a:gd name="T82" fmla="*/ 342 w 2151"/>
              <a:gd name="T83" fmla="*/ 1273 h 2586"/>
              <a:gd name="T84" fmla="*/ 395 w 2151"/>
              <a:gd name="T85" fmla="*/ 1339 h 2586"/>
              <a:gd name="T86" fmla="*/ 426 w 2151"/>
              <a:gd name="T87" fmla="*/ 1429 h 2586"/>
              <a:gd name="T88" fmla="*/ 428 w 2151"/>
              <a:gd name="T89" fmla="*/ 1505 h 2586"/>
              <a:gd name="T90" fmla="*/ 405 w 2151"/>
              <a:gd name="T91" fmla="*/ 1598 h 2586"/>
              <a:gd name="T92" fmla="*/ 356 w 2151"/>
              <a:gd name="T93" fmla="*/ 1673 h 2586"/>
              <a:gd name="T94" fmla="*/ 288 w 2151"/>
              <a:gd name="T95" fmla="*/ 1718 h 2586"/>
              <a:gd name="T96" fmla="*/ 229 w 2151"/>
              <a:gd name="T97" fmla="*/ 1730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1" h="2586">
                <a:moveTo>
                  <a:pt x="229" y="1730"/>
                </a:moveTo>
                <a:lnTo>
                  <a:pt x="229" y="1730"/>
                </a:lnTo>
                <a:lnTo>
                  <a:pt x="211" y="1728"/>
                </a:lnTo>
                <a:lnTo>
                  <a:pt x="195" y="1725"/>
                </a:lnTo>
                <a:lnTo>
                  <a:pt x="179" y="1722"/>
                </a:lnTo>
                <a:lnTo>
                  <a:pt x="166" y="1715"/>
                </a:lnTo>
                <a:lnTo>
                  <a:pt x="153" y="1709"/>
                </a:lnTo>
                <a:lnTo>
                  <a:pt x="141" y="1702"/>
                </a:lnTo>
                <a:lnTo>
                  <a:pt x="132" y="1694"/>
                </a:lnTo>
                <a:lnTo>
                  <a:pt x="122" y="1686"/>
                </a:lnTo>
                <a:lnTo>
                  <a:pt x="107" y="1670"/>
                </a:lnTo>
                <a:lnTo>
                  <a:pt x="96" y="1655"/>
                </a:lnTo>
                <a:lnTo>
                  <a:pt x="88" y="1642"/>
                </a:lnTo>
                <a:lnTo>
                  <a:pt x="88" y="1642"/>
                </a:lnTo>
                <a:lnTo>
                  <a:pt x="83" y="1631"/>
                </a:lnTo>
                <a:lnTo>
                  <a:pt x="76" y="1621"/>
                </a:lnTo>
                <a:lnTo>
                  <a:pt x="68" y="1613"/>
                </a:lnTo>
                <a:lnTo>
                  <a:pt x="62" y="1606"/>
                </a:lnTo>
                <a:lnTo>
                  <a:pt x="54" y="1601"/>
                </a:lnTo>
                <a:lnTo>
                  <a:pt x="47" y="1598"/>
                </a:lnTo>
                <a:lnTo>
                  <a:pt x="39" y="1598"/>
                </a:lnTo>
                <a:lnTo>
                  <a:pt x="32" y="1598"/>
                </a:lnTo>
                <a:lnTo>
                  <a:pt x="26" y="1600"/>
                </a:lnTo>
                <a:lnTo>
                  <a:pt x="19" y="1603"/>
                </a:lnTo>
                <a:lnTo>
                  <a:pt x="15" y="1608"/>
                </a:lnTo>
                <a:lnTo>
                  <a:pt x="10" y="1614"/>
                </a:lnTo>
                <a:lnTo>
                  <a:pt x="5" y="1621"/>
                </a:lnTo>
                <a:lnTo>
                  <a:pt x="2" y="1631"/>
                </a:lnTo>
                <a:lnTo>
                  <a:pt x="0" y="1642"/>
                </a:lnTo>
                <a:lnTo>
                  <a:pt x="0" y="1655"/>
                </a:lnTo>
                <a:lnTo>
                  <a:pt x="0" y="2586"/>
                </a:lnTo>
                <a:lnTo>
                  <a:pt x="2151" y="2586"/>
                </a:lnTo>
                <a:lnTo>
                  <a:pt x="2151" y="431"/>
                </a:lnTo>
                <a:lnTo>
                  <a:pt x="1656" y="431"/>
                </a:lnTo>
                <a:lnTo>
                  <a:pt x="1656" y="430"/>
                </a:lnTo>
                <a:lnTo>
                  <a:pt x="1218" y="430"/>
                </a:lnTo>
                <a:lnTo>
                  <a:pt x="1218" y="430"/>
                </a:lnTo>
                <a:lnTo>
                  <a:pt x="1205" y="430"/>
                </a:lnTo>
                <a:lnTo>
                  <a:pt x="1194" y="428"/>
                </a:lnTo>
                <a:lnTo>
                  <a:pt x="1184" y="425"/>
                </a:lnTo>
                <a:lnTo>
                  <a:pt x="1178" y="420"/>
                </a:lnTo>
                <a:lnTo>
                  <a:pt x="1171" y="415"/>
                </a:lnTo>
                <a:lnTo>
                  <a:pt x="1166" y="410"/>
                </a:lnTo>
                <a:lnTo>
                  <a:pt x="1163" y="404"/>
                </a:lnTo>
                <a:lnTo>
                  <a:pt x="1162" y="397"/>
                </a:lnTo>
                <a:lnTo>
                  <a:pt x="1162" y="391"/>
                </a:lnTo>
                <a:lnTo>
                  <a:pt x="1162" y="383"/>
                </a:lnTo>
                <a:lnTo>
                  <a:pt x="1165" y="376"/>
                </a:lnTo>
                <a:lnTo>
                  <a:pt x="1170" y="368"/>
                </a:lnTo>
                <a:lnTo>
                  <a:pt x="1176" y="361"/>
                </a:lnTo>
                <a:lnTo>
                  <a:pt x="1184" y="353"/>
                </a:lnTo>
                <a:lnTo>
                  <a:pt x="1194" y="347"/>
                </a:lnTo>
                <a:lnTo>
                  <a:pt x="1205" y="342"/>
                </a:lnTo>
                <a:lnTo>
                  <a:pt x="1205" y="342"/>
                </a:lnTo>
                <a:lnTo>
                  <a:pt x="1218" y="334"/>
                </a:lnTo>
                <a:lnTo>
                  <a:pt x="1233" y="322"/>
                </a:lnTo>
                <a:lnTo>
                  <a:pt x="1249" y="308"/>
                </a:lnTo>
                <a:lnTo>
                  <a:pt x="1258" y="298"/>
                </a:lnTo>
                <a:lnTo>
                  <a:pt x="1266" y="288"/>
                </a:lnTo>
                <a:lnTo>
                  <a:pt x="1272" y="277"/>
                </a:lnTo>
                <a:lnTo>
                  <a:pt x="1279" y="264"/>
                </a:lnTo>
                <a:lnTo>
                  <a:pt x="1285" y="251"/>
                </a:lnTo>
                <a:lnTo>
                  <a:pt x="1288" y="235"/>
                </a:lnTo>
                <a:lnTo>
                  <a:pt x="1292" y="218"/>
                </a:lnTo>
                <a:lnTo>
                  <a:pt x="1293" y="200"/>
                </a:lnTo>
                <a:lnTo>
                  <a:pt x="1293" y="200"/>
                </a:lnTo>
                <a:lnTo>
                  <a:pt x="1292" y="181"/>
                </a:lnTo>
                <a:lnTo>
                  <a:pt x="1288" y="160"/>
                </a:lnTo>
                <a:lnTo>
                  <a:pt x="1282" y="142"/>
                </a:lnTo>
                <a:lnTo>
                  <a:pt x="1274" y="122"/>
                </a:lnTo>
                <a:lnTo>
                  <a:pt x="1262" y="104"/>
                </a:lnTo>
                <a:lnTo>
                  <a:pt x="1251" y="88"/>
                </a:lnTo>
                <a:lnTo>
                  <a:pt x="1236" y="73"/>
                </a:lnTo>
                <a:lnTo>
                  <a:pt x="1220" y="59"/>
                </a:lnTo>
                <a:lnTo>
                  <a:pt x="1202" y="46"/>
                </a:lnTo>
                <a:lnTo>
                  <a:pt x="1183" y="34"/>
                </a:lnTo>
                <a:lnTo>
                  <a:pt x="1162" y="25"/>
                </a:lnTo>
                <a:lnTo>
                  <a:pt x="1140" y="17"/>
                </a:lnTo>
                <a:lnTo>
                  <a:pt x="1118" y="8"/>
                </a:lnTo>
                <a:lnTo>
                  <a:pt x="1093" y="4"/>
                </a:lnTo>
                <a:lnTo>
                  <a:pt x="1069" y="2"/>
                </a:lnTo>
                <a:lnTo>
                  <a:pt x="1043" y="0"/>
                </a:lnTo>
                <a:lnTo>
                  <a:pt x="1043" y="0"/>
                </a:lnTo>
                <a:lnTo>
                  <a:pt x="1018" y="2"/>
                </a:lnTo>
                <a:lnTo>
                  <a:pt x="992" y="4"/>
                </a:lnTo>
                <a:lnTo>
                  <a:pt x="970" y="8"/>
                </a:lnTo>
                <a:lnTo>
                  <a:pt x="947" y="17"/>
                </a:lnTo>
                <a:lnTo>
                  <a:pt x="924" y="25"/>
                </a:lnTo>
                <a:lnTo>
                  <a:pt x="903" y="34"/>
                </a:lnTo>
                <a:lnTo>
                  <a:pt x="885" y="46"/>
                </a:lnTo>
                <a:lnTo>
                  <a:pt x="867" y="59"/>
                </a:lnTo>
                <a:lnTo>
                  <a:pt x="851" y="73"/>
                </a:lnTo>
                <a:lnTo>
                  <a:pt x="836" y="88"/>
                </a:lnTo>
                <a:lnTo>
                  <a:pt x="823" y="104"/>
                </a:lnTo>
                <a:lnTo>
                  <a:pt x="813" y="122"/>
                </a:lnTo>
                <a:lnTo>
                  <a:pt x="805" y="142"/>
                </a:lnTo>
                <a:lnTo>
                  <a:pt x="799" y="160"/>
                </a:lnTo>
                <a:lnTo>
                  <a:pt x="795" y="181"/>
                </a:lnTo>
                <a:lnTo>
                  <a:pt x="794" y="200"/>
                </a:lnTo>
                <a:lnTo>
                  <a:pt x="794" y="200"/>
                </a:lnTo>
                <a:lnTo>
                  <a:pt x="794" y="218"/>
                </a:lnTo>
                <a:lnTo>
                  <a:pt x="797" y="235"/>
                </a:lnTo>
                <a:lnTo>
                  <a:pt x="802" y="251"/>
                </a:lnTo>
                <a:lnTo>
                  <a:pt x="807" y="264"/>
                </a:lnTo>
                <a:lnTo>
                  <a:pt x="813" y="277"/>
                </a:lnTo>
                <a:lnTo>
                  <a:pt x="822" y="288"/>
                </a:lnTo>
                <a:lnTo>
                  <a:pt x="830" y="298"/>
                </a:lnTo>
                <a:lnTo>
                  <a:pt x="838" y="308"/>
                </a:lnTo>
                <a:lnTo>
                  <a:pt x="854" y="322"/>
                </a:lnTo>
                <a:lnTo>
                  <a:pt x="867" y="334"/>
                </a:lnTo>
                <a:lnTo>
                  <a:pt x="882" y="342"/>
                </a:lnTo>
                <a:lnTo>
                  <a:pt x="882" y="342"/>
                </a:lnTo>
                <a:lnTo>
                  <a:pt x="891" y="347"/>
                </a:lnTo>
                <a:lnTo>
                  <a:pt x="901" y="353"/>
                </a:lnTo>
                <a:lnTo>
                  <a:pt x="909" y="361"/>
                </a:lnTo>
                <a:lnTo>
                  <a:pt x="916" y="368"/>
                </a:lnTo>
                <a:lnTo>
                  <a:pt x="921" y="376"/>
                </a:lnTo>
                <a:lnTo>
                  <a:pt x="924" y="383"/>
                </a:lnTo>
                <a:lnTo>
                  <a:pt x="926" y="391"/>
                </a:lnTo>
                <a:lnTo>
                  <a:pt x="926" y="397"/>
                </a:lnTo>
                <a:lnTo>
                  <a:pt x="924" y="404"/>
                </a:lnTo>
                <a:lnTo>
                  <a:pt x="921" y="410"/>
                </a:lnTo>
                <a:lnTo>
                  <a:pt x="916" y="415"/>
                </a:lnTo>
                <a:lnTo>
                  <a:pt x="909" y="420"/>
                </a:lnTo>
                <a:lnTo>
                  <a:pt x="901" y="425"/>
                </a:lnTo>
                <a:lnTo>
                  <a:pt x="891" y="428"/>
                </a:lnTo>
                <a:lnTo>
                  <a:pt x="880" y="430"/>
                </a:lnTo>
                <a:lnTo>
                  <a:pt x="869" y="430"/>
                </a:lnTo>
                <a:lnTo>
                  <a:pt x="595" y="430"/>
                </a:lnTo>
                <a:lnTo>
                  <a:pt x="595" y="431"/>
                </a:lnTo>
                <a:lnTo>
                  <a:pt x="0" y="431"/>
                </a:lnTo>
                <a:lnTo>
                  <a:pt x="0" y="1305"/>
                </a:lnTo>
                <a:lnTo>
                  <a:pt x="0" y="1305"/>
                </a:lnTo>
                <a:lnTo>
                  <a:pt x="0" y="1317"/>
                </a:lnTo>
                <a:lnTo>
                  <a:pt x="2" y="1328"/>
                </a:lnTo>
                <a:lnTo>
                  <a:pt x="5" y="1338"/>
                </a:lnTo>
                <a:lnTo>
                  <a:pt x="10" y="1346"/>
                </a:lnTo>
                <a:lnTo>
                  <a:pt x="15" y="1352"/>
                </a:lnTo>
                <a:lnTo>
                  <a:pt x="19" y="1357"/>
                </a:lnTo>
                <a:lnTo>
                  <a:pt x="26" y="1361"/>
                </a:lnTo>
                <a:lnTo>
                  <a:pt x="32" y="1362"/>
                </a:lnTo>
                <a:lnTo>
                  <a:pt x="39" y="1362"/>
                </a:lnTo>
                <a:lnTo>
                  <a:pt x="47" y="1361"/>
                </a:lnTo>
                <a:lnTo>
                  <a:pt x="54" y="1357"/>
                </a:lnTo>
                <a:lnTo>
                  <a:pt x="62" y="1352"/>
                </a:lnTo>
                <a:lnTo>
                  <a:pt x="68" y="1346"/>
                </a:lnTo>
                <a:lnTo>
                  <a:pt x="76" y="1338"/>
                </a:lnTo>
                <a:lnTo>
                  <a:pt x="83" y="1328"/>
                </a:lnTo>
                <a:lnTo>
                  <a:pt x="88" y="1318"/>
                </a:lnTo>
                <a:lnTo>
                  <a:pt x="88" y="1318"/>
                </a:lnTo>
                <a:lnTo>
                  <a:pt x="96" y="1304"/>
                </a:lnTo>
                <a:lnTo>
                  <a:pt x="107" y="1291"/>
                </a:lnTo>
                <a:lnTo>
                  <a:pt x="122" y="1274"/>
                </a:lnTo>
                <a:lnTo>
                  <a:pt x="132" y="1266"/>
                </a:lnTo>
                <a:lnTo>
                  <a:pt x="141" y="1258"/>
                </a:lnTo>
                <a:lnTo>
                  <a:pt x="153" y="1250"/>
                </a:lnTo>
                <a:lnTo>
                  <a:pt x="166" y="1243"/>
                </a:lnTo>
                <a:lnTo>
                  <a:pt x="179" y="1238"/>
                </a:lnTo>
                <a:lnTo>
                  <a:pt x="195" y="1234"/>
                </a:lnTo>
                <a:lnTo>
                  <a:pt x="211" y="1230"/>
                </a:lnTo>
                <a:lnTo>
                  <a:pt x="229" y="1230"/>
                </a:lnTo>
                <a:lnTo>
                  <a:pt x="229" y="1230"/>
                </a:lnTo>
                <a:lnTo>
                  <a:pt x="249" y="1232"/>
                </a:lnTo>
                <a:lnTo>
                  <a:pt x="270" y="1235"/>
                </a:lnTo>
                <a:lnTo>
                  <a:pt x="288" y="1242"/>
                </a:lnTo>
                <a:lnTo>
                  <a:pt x="307" y="1250"/>
                </a:lnTo>
                <a:lnTo>
                  <a:pt x="325" y="1260"/>
                </a:lnTo>
                <a:lnTo>
                  <a:pt x="342" y="1273"/>
                </a:lnTo>
                <a:lnTo>
                  <a:pt x="356" y="1287"/>
                </a:lnTo>
                <a:lnTo>
                  <a:pt x="371" y="1304"/>
                </a:lnTo>
                <a:lnTo>
                  <a:pt x="384" y="1321"/>
                </a:lnTo>
                <a:lnTo>
                  <a:pt x="395" y="1339"/>
                </a:lnTo>
                <a:lnTo>
                  <a:pt x="405" y="1361"/>
                </a:lnTo>
                <a:lnTo>
                  <a:pt x="413" y="1383"/>
                </a:lnTo>
                <a:lnTo>
                  <a:pt x="421" y="1406"/>
                </a:lnTo>
                <a:lnTo>
                  <a:pt x="426" y="1429"/>
                </a:lnTo>
                <a:lnTo>
                  <a:pt x="428" y="1455"/>
                </a:lnTo>
                <a:lnTo>
                  <a:pt x="429" y="1479"/>
                </a:lnTo>
                <a:lnTo>
                  <a:pt x="429" y="1479"/>
                </a:lnTo>
                <a:lnTo>
                  <a:pt x="428" y="1505"/>
                </a:lnTo>
                <a:lnTo>
                  <a:pt x="426" y="1530"/>
                </a:lnTo>
                <a:lnTo>
                  <a:pt x="421" y="1554"/>
                </a:lnTo>
                <a:lnTo>
                  <a:pt x="413" y="1577"/>
                </a:lnTo>
                <a:lnTo>
                  <a:pt x="405" y="1598"/>
                </a:lnTo>
                <a:lnTo>
                  <a:pt x="395" y="1619"/>
                </a:lnTo>
                <a:lnTo>
                  <a:pt x="384" y="1639"/>
                </a:lnTo>
                <a:lnTo>
                  <a:pt x="371" y="1657"/>
                </a:lnTo>
                <a:lnTo>
                  <a:pt x="356" y="1673"/>
                </a:lnTo>
                <a:lnTo>
                  <a:pt x="342" y="1686"/>
                </a:lnTo>
                <a:lnTo>
                  <a:pt x="325" y="1699"/>
                </a:lnTo>
                <a:lnTo>
                  <a:pt x="307" y="1710"/>
                </a:lnTo>
                <a:lnTo>
                  <a:pt x="288" y="1718"/>
                </a:lnTo>
                <a:lnTo>
                  <a:pt x="270" y="1725"/>
                </a:lnTo>
                <a:lnTo>
                  <a:pt x="249" y="1728"/>
                </a:lnTo>
                <a:lnTo>
                  <a:pt x="229" y="1730"/>
                </a:lnTo>
                <a:lnTo>
                  <a:pt x="229" y="1730"/>
                </a:lnTo>
                <a:close/>
              </a:path>
            </a:pathLst>
          </a:custGeom>
          <a:solidFill>
            <a:srgbClr val="508CD4"/>
          </a:solidFill>
          <a:ln w="28575">
            <a:solidFill>
              <a:schemeClr val="tx1">
                <a:lumMod val="50000"/>
                <a:lumOff val="50000"/>
              </a:schemeClr>
            </a:solidFill>
            <a:prstDash val="solid"/>
            <a:round/>
            <a:headEnd/>
            <a:tailEnd/>
          </a:ln>
        </p:spPr>
        <p:txBody>
          <a:bodyPr tIns="468000" anchor="ctr" anchorCtr="1"/>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eaLnBrk="1" hangingPunct="1">
              <a:defRPr/>
            </a:pPr>
            <a:r>
              <a:rPr lang="en-US" sz="4000" dirty="0">
                <a:cs typeface="Arial" charset="0"/>
              </a:rPr>
              <a:t>UI</a:t>
            </a:r>
            <a:endParaRPr lang="en-GB" sz="4000" dirty="0">
              <a:cs typeface="Arial" charset="0"/>
            </a:endParaRPr>
          </a:p>
        </p:txBody>
      </p:sp>
    </p:spTree>
    <p:extLst>
      <p:ext uri="{BB962C8B-B14F-4D97-AF65-F5344CB8AC3E}">
        <p14:creationId xmlns:p14="http://schemas.microsoft.com/office/powerpoint/2010/main" val="37763517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Setting up a UI test</a:t>
            </a:r>
          </a:p>
        </p:txBody>
      </p:sp>
      <p:graphicFrame>
        <p:nvGraphicFramePr>
          <p:cNvPr id="5" name="Diagram 4"/>
          <p:cNvGraphicFramePr/>
          <p:nvPr>
            <p:extLst>
              <p:ext uri="{D42A27DB-BD31-4B8C-83A1-F6EECF244321}">
                <p14:modId xmlns:p14="http://schemas.microsoft.com/office/powerpoint/2010/main" val="2936259016"/>
              </p:ext>
            </p:extLst>
          </p:nvPr>
        </p:nvGraphicFramePr>
        <p:xfrm>
          <a:off x="838200" y="1027906"/>
          <a:ext cx="10704443"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088270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Setting up a UI test</a:t>
            </a:r>
          </a:p>
        </p:txBody>
      </p:sp>
      <p:graphicFrame>
        <p:nvGraphicFramePr>
          <p:cNvPr id="5" name="Diagram 4"/>
          <p:cNvGraphicFramePr/>
          <p:nvPr>
            <p:extLst/>
          </p:nvPr>
        </p:nvGraphicFramePr>
        <p:xfrm>
          <a:off x="838200" y="1027906"/>
          <a:ext cx="10704443"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xmlns:p14="http://schemas.microsoft.com/office/powerpoint/2010/main">
        <mc:Choice Requires="p14">
          <p:contentPart p14:bwMode="auto" r:id="rId8">
            <p14:nvContentPartPr>
              <p14:cNvPr id="31" name="Ink 30">
                <a:extLst>
                  <a:ext uri="{FF2B5EF4-FFF2-40B4-BE49-F238E27FC236}">
                    <a16:creationId xmlns:a16="http://schemas.microsoft.com/office/drawing/2014/main" id="{940D401C-846B-4EB8-9A13-137DDC96350F}"/>
                  </a:ext>
                </a:extLst>
              </p14:cNvPr>
              <p14:cNvContentPartPr/>
              <p14:nvPr/>
            </p14:nvContentPartPr>
            <p14:xfrm>
              <a:off x="154409" y="5484637"/>
              <a:ext cx="1230480" cy="701640"/>
            </p14:xfrm>
          </p:contentPart>
        </mc:Choice>
        <mc:Fallback xmlns="">
          <p:pic>
            <p:nvPicPr>
              <p:cNvPr id="31" name="Ink 30">
                <a:extLst>
                  <a:ext uri="{FF2B5EF4-FFF2-40B4-BE49-F238E27FC236}">
                    <a16:creationId xmlns:a16="http://schemas.microsoft.com/office/drawing/2014/main" id="{940D401C-846B-4EB8-9A13-137DDC96350F}"/>
                  </a:ext>
                </a:extLst>
              </p:cNvPr>
              <p:cNvPicPr/>
              <p:nvPr/>
            </p:nvPicPr>
            <p:blipFill>
              <a:blip r:embed="rId9"/>
              <a:stretch>
                <a:fillRect/>
              </a:stretch>
            </p:blipFill>
            <p:spPr>
              <a:xfrm>
                <a:off x="140009" y="5470237"/>
                <a:ext cx="1258560" cy="7297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2" name="Ink 31">
                <a:extLst>
                  <a:ext uri="{FF2B5EF4-FFF2-40B4-BE49-F238E27FC236}">
                    <a16:creationId xmlns:a16="http://schemas.microsoft.com/office/drawing/2014/main" id="{2D17D1D1-354E-4214-A686-63B5BFF78DD6}"/>
                  </a:ext>
                </a:extLst>
              </p14:cNvPr>
              <p14:cNvContentPartPr/>
              <p14:nvPr/>
            </p14:nvContentPartPr>
            <p14:xfrm>
              <a:off x="1509089" y="5933197"/>
              <a:ext cx="174240" cy="167760"/>
            </p14:xfrm>
          </p:contentPart>
        </mc:Choice>
        <mc:Fallback xmlns="">
          <p:pic>
            <p:nvPicPr>
              <p:cNvPr id="32" name="Ink 31">
                <a:extLst>
                  <a:ext uri="{FF2B5EF4-FFF2-40B4-BE49-F238E27FC236}">
                    <a16:creationId xmlns:a16="http://schemas.microsoft.com/office/drawing/2014/main" id="{2D17D1D1-354E-4214-A686-63B5BFF78DD6}"/>
                  </a:ext>
                </a:extLst>
              </p:cNvPr>
              <p:cNvPicPr/>
              <p:nvPr/>
            </p:nvPicPr>
            <p:blipFill>
              <a:blip r:embed="rId11"/>
              <a:stretch>
                <a:fillRect/>
              </a:stretch>
            </p:blipFill>
            <p:spPr>
              <a:xfrm>
                <a:off x="1494689" y="5918797"/>
                <a:ext cx="202320" cy="1958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3" name="Ink 32">
                <a:extLst>
                  <a:ext uri="{FF2B5EF4-FFF2-40B4-BE49-F238E27FC236}">
                    <a16:creationId xmlns:a16="http://schemas.microsoft.com/office/drawing/2014/main" id="{644B5266-BE90-46BE-8B56-6D68DD71AD16}"/>
                  </a:ext>
                </a:extLst>
              </p14:cNvPr>
              <p14:cNvContentPartPr/>
              <p14:nvPr/>
            </p14:nvContentPartPr>
            <p14:xfrm>
              <a:off x="1840289" y="5994397"/>
              <a:ext cx="143280" cy="24120"/>
            </p14:xfrm>
          </p:contentPart>
        </mc:Choice>
        <mc:Fallback xmlns="">
          <p:pic>
            <p:nvPicPr>
              <p:cNvPr id="33" name="Ink 32">
                <a:extLst>
                  <a:ext uri="{FF2B5EF4-FFF2-40B4-BE49-F238E27FC236}">
                    <a16:creationId xmlns:a16="http://schemas.microsoft.com/office/drawing/2014/main" id="{644B5266-BE90-46BE-8B56-6D68DD71AD16}"/>
                  </a:ext>
                </a:extLst>
              </p:cNvPr>
              <p:cNvPicPr/>
              <p:nvPr/>
            </p:nvPicPr>
            <p:blipFill>
              <a:blip r:embed="rId13"/>
              <a:stretch>
                <a:fillRect/>
              </a:stretch>
            </p:blipFill>
            <p:spPr>
              <a:xfrm>
                <a:off x="1825889" y="5979997"/>
                <a:ext cx="171360" cy="522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40" name="Ink 39">
                <a:extLst>
                  <a:ext uri="{FF2B5EF4-FFF2-40B4-BE49-F238E27FC236}">
                    <a16:creationId xmlns:a16="http://schemas.microsoft.com/office/drawing/2014/main" id="{BB6C68BD-0D67-44EB-9F9D-8AF312CB0293}"/>
                  </a:ext>
                </a:extLst>
              </p14:cNvPr>
              <p14:cNvContentPartPr/>
              <p14:nvPr/>
            </p14:nvContentPartPr>
            <p14:xfrm>
              <a:off x="2213249" y="5567437"/>
              <a:ext cx="610920" cy="579960"/>
            </p14:xfrm>
          </p:contentPart>
        </mc:Choice>
        <mc:Fallback xmlns="">
          <p:pic>
            <p:nvPicPr>
              <p:cNvPr id="40" name="Ink 39">
                <a:extLst>
                  <a:ext uri="{FF2B5EF4-FFF2-40B4-BE49-F238E27FC236}">
                    <a16:creationId xmlns:a16="http://schemas.microsoft.com/office/drawing/2014/main" id="{BB6C68BD-0D67-44EB-9F9D-8AF312CB0293}"/>
                  </a:ext>
                </a:extLst>
              </p:cNvPr>
              <p:cNvPicPr/>
              <p:nvPr/>
            </p:nvPicPr>
            <p:blipFill>
              <a:blip r:embed="rId15"/>
              <a:stretch>
                <a:fillRect/>
              </a:stretch>
            </p:blipFill>
            <p:spPr>
              <a:xfrm>
                <a:off x="2198849" y="5553037"/>
                <a:ext cx="639000" cy="6080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1" name="Ink 40">
                <a:extLst>
                  <a:ext uri="{FF2B5EF4-FFF2-40B4-BE49-F238E27FC236}">
                    <a16:creationId xmlns:a16="http://schemas.microsoft.com/office/drawing/2014/main" id="{87714AE1-CE3B-4300-B40D-A3DAD1B28652}"/>
                  </a:ext>
                </a:extLst>
              </p14:cNvPr>
              <p14:cNvContentPartPr/>
              <p14:nvPr/>
            </p14:nvContentPartPr>
            <p14:xfrm>
              <a:off x="2950169" y="5887477"/>
              <a:ext cx="42480" cy="239760"/>
            </p14:xfrm>
          </p:contentPart>
        </mc:Choice>
        <mc:Fallback xmlns="">
          <p:pic>
            <p:nvPicPr>
              <p:cNvPr id="41" name="Ink 40">
                <a:extLst>
                  <a:ext uri="{FF2B5EF4-FFF2-40B4-BE49-F238E27FC236}">
                    <a16:creationId xmlns:a16="http://schemas.microsoft.com/office/drawing/2014/main" id="{87714AE1-CE3B-4300-B40D-A3DAD1B28652}"/>
                  </a:ext>
                </a:extLst>
              </p:cNvPr>
              <p:cNvPicPr/>
              <p:nvPr/>
            </p:nvPicPr>
            <p:blipFill>
              <a:blip r:embed="rId17"/>
              <a:stretch>
                <a:fillRect/>
              </a:stretch>
            </p:blipFill>
            <p:spPr>
              <a:xfrm>
                <a:off x="2935769" y="5873077"/>
                <a:ext cx="70560" cy="2678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4" name="Ink 43">
                <a:extLst>
                  <a:ext uri="{FF2B5EF4-FFF2-40B4-BE49-F238E27FC236}">
                    <a16:creationId xmlns:a16="http://schemas.microsoft.com/office/drawing/2014/main" id="{413DCCD9-42E3-44DB-B09E-9181C40EB07B}"/>
                  </a:ext>
                </a:extLst>
              </p14:cNvPr>
              <p14:cNvContentPartPr/>
              <p14:nvPr/>
            </p14:nvContentPartPr>
            <p14:xfrm>
              <a:off x="3558929" y="5481037"/>
              <a:ext cx="453960" cy="531360"/>
            </p14:xfrm>
          </p:contentPart>
        </mc:Choice>
        <mc:Fallback xmlns="">
          <p:pic>
            <p:nvPicPr>
              <p:cNvPr id="44" name="Ink 43">
                <a:extLst>
                  <a:ext uri="{FF2B5EF4-FFF2-40B4-BE49-F238E27FC236}">
                    <a16:creationId xmlns:a16="http://schemas.microsoft.com/office/drawing/2014/main" id="{413DCCD9-42E3-44DB-B09E-9181C40EB07B}"/>
                  </a:ext>
                </a:extLst>
              </p:cNvPr>
              <p:cNvPicPr/>
              <p:nvPr/>
            </p:nvPicPr>
            <p:blipFill>
              <a:blip r:embed="rId19"/>
              <a:stretch>
                <a:fillRect/>
              </a:stretch>
            </p:blipFill>
            <p:spPr>
              <a:xfrm>
                <a:off x="3544529" y="5466637"/>
                <a:ext cx="482040" cy="5594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7" name="Ink 46">
                <a:extLst>
                  <a:ext uri="{FF2B5EF4-FFF2-40B4-BE49-F238E27FC236}">
                    <a16:creationId xmlns:a16="http://schemas.microsoft.com/office/drawing/2014/main" id="{BBB6187A-E923-4BCF-9BFD-C1A646949391}"/>
                  </a:ext>
                </a:extLst>
              </p14:cNvPr>
              <p14:cNvContentPartPr/>
              <p14:nvPr/>
            </p14:nvContentPartPr>
            <p14:xfrm>
              <a:off x="4105769" y="5837077"/>
              <a:ext cx="430920" cy="437400"/>
            </p14:xfrm>
          </p:contentPart>
        </mc:Choice>
        <mc:Fallback xmlns="">
          <p:pic>
            <p:nvPicPr>
              <p:cNvPr id="47" name="Ink 46">
                <a:extLst>
                  <a:ext uri="{FF2B5EF4-FFF2-40B4-BE49-F238E27FC236}">
                    <a16:creationId xmlns:a16="http://schemas.microsoft.com/office/drawing/2014/main" id="{BBB6187A-E923-4BCF-9BFD-C1A646949391}"/>
                  </a:ext>
                </a:extLst>
              </p:cNvPr>
              <p:cNvPicPr/>
              <p:nvPr/>
            </p:nvPicPr>
            <p:blipFill>
              <a:blip r:embed="rId21"/>
              <a:stretch>
                <a:fillRect/>
              </a:stretch>
            </p:blipFill>
            <p:spPr>
              <a:xfrm>
                <a:off x="4091369" y="5822677"/>
                <a:ext cx="459000" cy="4654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57" name="Ink 56">
                <a:extLst>
                  <a:ext uri="{FF2B5EF4-FFF2-40B4-BE49-F238E27FC236}">
                    <a16:creationId xmlns:a16="http://schemas.microsoft.com/office/drawing/2014/main" id="{B014CC98-36E0-4AF5-B260-BE3F4253FFC5}"/>
                  </a:ext>
                </a:extLst>
              </p14:cNvPr>
              <p14:cNvContentPartPr/>
              <p14:nvPr/>
            </p14:nvContentPartPr>
            <p14:xfrm>
              <a:off x="7412369" y="5844277"/>
              <a:ext cx="126720" cy="201960"/>
            </p14:xfrm>
          </p:contentPart>
        </mc:Choice>
        <mc:Fallback xmlns="">
          <p:pic>
            <p:nvPicPr>
              <p:cNvPr id="57" name="Ink 56">
                <a:extLst>
                  <a:ext uri="{FF2B5EF4-FFF2-40B4-BE49-F238E27FC236}">
                    <a16:creationId xmlns:a16="http://schemas.microsoft.com/office/drawing/2014/main" id="{B014CC98-36E0-4AF5-B260-BE3F4253FFC5}"/>
                  </a:ext>
                </a:extLst>
              </p:cNvPr>
              <p:cNvPicPr/>
              <p:nvPr/>
            </p:nvPicPr>
            <p:blipFill>
              <a:blip r:embed="rId23"/>
              <a:stretch>
                <a:fillRect/>
              </a:stretch>
            </p:blipFill>
            <p:spPr>
              <a:xfrm>
                <a:off x="7397969" y="5829877"/>
                <a:ext cx="154800" cy="2300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58" name="Ink 57">
                <a:extLst>
                  <a:ext uri="{FF2B5EF4-FFF2-40B4-BE49-F238E27FC236}">
                    <a16:creationId xmlns:a16="http://schemas.microsoft.com/office/drawing/2014/main" id="{DAAA9AED-6E42-4BF1-99F1-45A065692E75}"/>
                  </a:ext>
                </a:extLst>
              </p14:cNvPr>
              <p14:cNvContentPartPr/>
              <p14:nvPr/>
            </p14:nvContentPartPr>
            <p14:xfrm>
              <a:off x="7658969" y="5858317"/>
              <a:ext cx="62280" cy="138240"/>
            </p14:xfrm>
          </p:contentPart>
        </mc:Choice>
        <mc:Fallback xmlns="">
          <p:pic>
            <p:nvPicPr>
              <p:cNvPr id="58" name="Ink 57">
                <a:extLst>
                  <a:ext uri="{FF2B5EF4-FFF2-40B4-BE49-F238E27FC236}">
                    <a16:creationId xmlns:a16="http://schemas.microsoft.com/office/drawing/2014/main" id="{DAAA9AED-6E42-4BF1-99F1-45A065692E75}"/>
                  </a:ext>
                </a:extLst>
              </p:cNvPr>
              <p:cNvPicPr/>
              <p:nvPr/>
            </p:nvPicPr>
            <p:blipFill>
              <a:blip r:embed="rId25"/>
              <a:stretch>
                <a:fillRect/>
              </a:stretch>
            </p:blipFill>
            <p:spPr>
              <a:xfrm>
                <a:off x="7644569" y="5843917"/>
                <a:ext cx="90360" cy="1663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64" name="Ink 63">
                <a:extLst>
                  <a:ext uri="{FF2B5EF4-FFF2-40B4-BE49-F238E27FC236}">
                    <a16:creationId xmlns:a16="http://schemas.microsoft.com/office/drawing/2014/main" id="{CBD72CEE-0039-48BB-BFE6-37F933FB0E7D}"/>
                  </a:ext>
                </a:extLst>
              </p14:cNvPr>
              <p14:cNvContentPartPr/>
              <p14:nvPr/>
            </p14:nvContentPartPr>
            <p14:xfrm>
              <a:off x="9470849" y="5891077"/>
              <a:ext cx="18720" cy="9720"/>
            </p14:xfrm>
          </p:contentPart>
        </mc:Choice>
        <mc:Fallback xmlns="">
          <p:pic>
            <p:nvPicPr>
              <p:cNvPr id="64" name="Ink 63">
                <a:extLst>
                  <a:ext uri="{FF2B5EF4-FFF2-40B4-BE49-F238E27FC236}">
                    <a16:creationId xmlns:a16="http://schemas.microsoft.com/office/drawing/2014/main" id="{CBD72CEE-0039-48BB-BFE6-37F933FB0E7D}"/>
                  </a:ext>
                </a:extLst>
              </p:cNvPr>
              <p:cNvPicPr/>
              <p:nvPr/>
            </p:nvPicPr>
            <p:blipFill>
              <a:blip r:embed="rId27"/>
              <a:stretch>
                <a:fillRect/>
              </a:stretch>
            </p:blipFill>
            <p:spPr>
              <a:xfrm>
                <a:off x="9456449" y="5876677"/>
                <a:ext cx="46800" cy="378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65" name="Ink 64">
                <a:extLst>
                  <a:ext uri="{FF2B5EF4-FFF2-40B4-BE49-F238E27FC236}">
                    <a16:creationId xmlns:a16="http://schemas.microsoft.com/office/drawing/2014/main" id="{B04521C4-5570-4016-9831-8FCAB0DA14EF}"/>
                  </a:ext>
                </a:extLst>
              </p14:cNvPr>
              <p14:cNvContentPartPr/>
              <p14:nvPr/>
            </p14:nvContentPartPr>
            <p14:xfrm>
              <a:off x="9595049" y="5918797"/>
              <a:ext cx="4320" cy="360"/>
            </p14:xfrm>
          </p:contentPart>
        </mc:Choice>
        <mc:Fallback xmlns="">
          <p:pic>
            <p:nvPicPr>
              <p:cNvPr id="65" name="Ink 64">
                <a:extLst>
                  <a:ext uri="{FF2B5EF4-FFF2-40B4-BE49-F238E27FC236}">
                    <a16:creationId xmlns:a16="http://schemas.microsoft.com/office/drawing/2014/main" id="{B04521C4-5570-4016-9831-8FCAB0DA14EF}"/>
                  </a:ext>
                </a:extLst>
              </p:cNvPr>
              <p:cNvPicPr/>
              <p:nvPr/>
            </p:nvPicPr>
            <p:blipFill>
              <a:blip r:embed="rId29"/>
              <a:stretch>
                <a:fillRect/>
              </a:stretch>
            </p:blipFill>
            <p:spPr>
              <a:xfrm>
                <a:off x="9580649" y="5904397"/>
                <a:ext cx="32400" cy="2844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66" name="Ink 65">
                <a:extLst>
                  <a:ext uri="{FF2B5EF4-FFF2-40B4-BE49-F238E27FC236}">
                    <a16:creationId xmlns:a16="http://schemas.microsoft.com/office/drawing/2014/main" id="{4DC2CE56-87D8-4BB2-9370-05873A782336}"/>
                  </a:ext>
                </a:extLst>
              </p14:cNvPr>
              <p14:cNvContentPartPr/>
              <p14:nvPr/>
            </p14:nvContentPartPr>
            <p14:xfrm>
              <a:off x="9700529" y="5895037"/>
              <a:ext cx="6480" cy="13320"/>
            </p14:xfrm>
          </p:contentPart>
        </mc:Choice>
        <mc:Fallback xmlns="">
          <p:pic>
            <p:nvPicPr>
              <p:cNvPr id="66" name="Ink 65">
                <a:extLst>
                  <a:ext uri="{FF2B5EF4-FFF2-40B4-BE49-F238E27FC236}">
                    <a16:creationId xmlns:a16="http://schemas.microsoft.com/office/drawing/2014/main" id="{4DC2CE56-87D8-4BB2-9370-05873A782336}"/>
                  </a:ext>
                </a:extLst>
              </p:cNvPr>
              <p:cNvPicPr/>
              <p:nvPr/>
            </p:nvPicPr>
            <p:blipFill>
              <a:blip r:embed="rId31"/>
              <a:stretch>
                <a:fillRect/>
              </a:stretch>
            </p:blipFill>
            <p:spPr>
              <a:xfrm>
                <a:off x="9686129" y="5880637"/>
                <a:ext cx="34560" cy="414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67" name="Ink 66">
                <a:extLst>
                  <a:ext uri="{FF2B5EF4-FFF2-40B4-BE49-F238E27FC236}">
                    <a16:creationId xmlns:a16="http://schemas.microsoft.com/office/drawing/2014/main" id="{F9A4DA44-D767-4671-818E-BF6EE8E7EB75}"/>
                  </a:ext>
                </a:extLst>
              </p14:cNvPr>
              <p14:cNvContentPartPr/>
              <p14:nvPr/>
            </p14:nvContentPartPr>
            <p14:xfrm>
              <a:off x="9899969" y="5904037"/>
              <a:ext cx="14400" cy="19440"/>
            </p14:xfrm>
          </p:contentPart>
        </mc:Choice>
        <mc:Fallback xmlns="">
          <p:pic>
            <p:nvPicPr>
              <p:cNvPr id="67" name="Ink 66">
                <a:extLst>
                  <a:ext uri="{FF2B5EF4-FFF2-40B4-BE49-F238E27FC236}">
                    <a16:creationId xmlns:a16="http://schemas.microsoft.com/office/drawing/2014/main" id="{F9A4DA44-D767-4671-818E-BF6EE8E7EB75}"/>
                  </a:ext>
                </a:extLst>
              </p:cNvPr>
              <p:cNvPicPr/>
              <p:nvPr/>
            </p:nvPicPr>
            <p:blipFill>
              <a:blip r:embed="rId33"/>
              <a:stretch>
                <a:fillRect/>
              </a:stretch>
            </p:blipFill>
            <p:spPr>
              <a:xfrm>
                <a:off x="9885569" y="5889637"/>
                <a:ext cx="42480" cy="4752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71" name="Ink 70">
                <a:extLst>
                  <a:ext uri="{FF2B5EF4-FFF2-40B4-BE49-F238E27FC236}">
                    <a16:creationId xmlns:a16="http://schemas.microsoft.com/office/drawing/2014/main" id="{8E61004D-109F-4222-8AA8-9B381EC722FB}"/>
                  </a:ext>
                </a:extLst>
              </p14:cNvPr>
              <p14:cNvContentPartPr/>
              <p14:nvPr/>
            </p14:nvContentPartPr>
            <p14:xfrm>
              <a:off x="1904729" y="4556557"/>
              <a:ext cx="2325600" cy="843840"/>
            </p14:xfrm>
          </p:contentPart>
        </mc:Choice>
        <mc:Fallback xmlns="">
          <p:pic>
            <p:nvPicPr>
              <p:cNvPr id="71" name="Ink 70">
                <a:extLst>
                  <a:ext uri="{FF2B5EF4-FFF2-40B4-BE49-F238E27FC236}">
                    <a16:creationId xmlns:a16="http://schemas.microsoft.com/office/drawing/2014/main" id="{8E61004D-109F-4222-8AA8-9B381EC722FB}"/>
                  </a:ext>
                </a:extLst>
              </p:cNvPr>
              <p:cNvPicPr/>
              <p:nvPr/>
            </p:nvPicPr>
            <p:blipFill>
              <a:blip r:embed="rId35"/>
              <a:stretch>
                <a:fillRect/>
              </a:stretch>
            </p:blipFill>
            <p:spPr>
              <a:xfrm>
                <a:off x="1890329" y="4542157"/>
                <a:ext cx="2353680" cy="8719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74" name="Ink 73">
                <a:extLst>
                  <a:ext uri="{FF2B5EF4-FFF2-40B4-BE49-F238E27FC236}">
                    <a16:creationId xmlns:a16="http://schemas.microsoft.com/office/drawing/2014/main" id="{4ABA21B1-ACB1-485C-BB06-EDAB62DFDBC6}"/>
                  </a:ext>
                </a:extLst>
              </p14:cNvPr>
              <p14:cNvContentPartPr/>
              <p14:nvPr/>
            </p14:nvContentPartPr>
            <p14:xfrm>
              <a:off x="4728569" y="4591837"/>
              <a:ext cx="2251800" cy="1618200"/>
            </p14:xfrm>
          </p:contentPart>
        </mc:Choice>
        <mc:Fallback xmlns="">
          <p:pic>
            <p:nvPicPr>
              <p:cNvPr id="74" name="Ink 73">
                <a:extLst>
                  <a:ext uri="{FF2B5EF4-FFF2-40B4-BE49-F238E27FC236}">
                    <a16:creationId xmlns:a16="http://schemas.microsoft.com/office/drawing/2014/main" id="{4ABA21B1-ACB1-485C-BB06-EDAB62DFDBC6}"/>
                  </a:ext>
                </a:extLst>
              </p:cNvPr>
              <p:cNvPicPr/>
              <p:nvPr/>
            </p:nvPicPr>
            <p:blipFill>
              <a:blip r:embed="rId37"/>
              <a:stretch>
                <a:fillRect/>
              </a:stretch>
            </p:blipFill>
            <p:spPr>
              <a:xfrm>
                <a:off x="4714169" y="4577437"/>
                <a:ext cx="2279880" cy="16462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91" name="Ink 90">
                <a:extLst>
                  <a:ext uri="{FF2B5EF4-FFF2-40B4-BE49-F238E27FC236}">
                    <a16:creationId xmlns:a16="http://schemas.microsoft.com/office/drawing/2014/main" id="{F5346E9F-2588-461D-A894-157FF86AB7AD}"/>
                  </a:ext>
                </a:extLst>
              </p14:cNvPr>
              <p14:cNvContentPartPr/>
              <p14:nvPr/>
            </p14:nvContentPartPr>
            <p14:xfrm>
              <a:off x="7886129" y="4462957"/>
              <a:ext cx="1336680" cy="1582920"/>
            </p14:xfrm>
          </p:contentPart>
        </mc:Choice>
        <mc:Fallback xmlns="">
          <p:pic>
            <p:nvPicPr>
              <p:cNvPr id="91" name="Ink 90">
                <a:extLst>
                  <a:ext uri="{FF2B5EF4-FFF2-40B4-BE49-F238E27FC236}">
                    <a16:creationId xmlns:a16="http://schemas.microsoft.com/office/drawing/2014/main" id="{F5346E9F-2588-461D-A894-157FF86AB7AD}"/>
                  </a:ext>
                </a:extLst>
              </p:cNvPr>
              <p:cNvPicPr/>
              <p:nvPr/>
            </p:nvPicPr>
            <p:blipFill>
              <a:blip r:embed="rId39"/>
              <a:stretch>
                <a:fillRect/>
              </a:stretch>
            </p:blipFill>
            <p:spPr>
              <a:xfrm>
                <a:off x="7871729" y="4448557"/>
                <a:ext cx="1364760" cy="16110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95" name="Ink 94">
                <a:extLst>
                  <a:ext uri="{FF2B5EF4-FFF2-40B4-BE49-F238E27FC236}">
                    <a16:creationId xmlns:a16="http://schemas.microsoft.com/office/drawing/2014/main" id="{124BE117-33D8-44BB-B665-4DC0D55D6248}"/>
                  </a:ext>
                </a:extLst>
              </p14:cNvPr>
              <p14:cNvContentPartPr/>
              <p14:nvPr/>
            </p14:nvContentPartPr>
            <p14:xfrm>
              <a:off x="9395969" y="4582837"/>
              <a:ext cx="1178640" cy="1049400"/>
            </p14:xfrm>
          </p:contentPart>
        </mc:Choice>
        <mc:Fallback xmlns="">
          <p:pic>
            <p:nvPicPr>
              <p:cNvPr id="95" name="Ink 94">
                <a:extLst>
                  <a:ext uri="{FF2B5EF4-FFF2-40B4-BE49-F238E27FC236}">
                    <a16:creationId xmlns:a16="http://schemas.microsoft.com/office/drawing/2014/main" id="{124BE117-33D8-44BB-B665-4DC0D55D6248}"/>
                  </a:ext>
                </a:extLst>
              </p:cNvPr>
              <p:cNvPicPr/>
              <p:nvPr/>
            </p:nvPicPr>
            <p:blipFill>
              <a:blip r:embed="rId41"/>
              <a:stretch>
                <a:fillRect/>
              </a:stretch>
            </p:blipFill>
            <p:spPr>
              <a:xfrm>
                <a:off x="9381569" y="4568437"/>
                <a:ext cx="1206720" cy="1077480"/>
              </a:xfrm>
              <a:prstGeom prst="rect">
                <a:avLst/>
              </a:prstGeom>
            </p:spPr>
          </p:pic>
        </mc:Fallback>
      </mc:AlternateContent>
    </p:spTree>
    <p:extLst>
      <p:ext uri="{BB962C8B-B14F-4D97-AF65-F5344CB8AC3E}">
        <p14:creationId xmlns:p14="http://schemas.microsoft.com/office/powerpoint/2010/main" val="22334469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585180"/>
            <a:ext cx="8763451" cy="5272820"/>
          </a:xfrm>
          <a:prstGeom prst="rect">
            <a:avLst/>
          </a:prstGeom>
        </p:spPr>
      </p:pic>
      <p:sp>
        <p:nvSpPr>
          <p:cNvPr id="6" name="Rounded Rectangle 5"/>
          <p:cNvSpPr/>
          <p:nvPr/>
        </p:nvSpPr>
        <p:spPr>
          <a:xfrm>
            <a:off x="2555631" y="1585180"/>
            <a:ext cx="1324707" cy="325682"/>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11076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585180"/>
            <a:ext cx="8763451" cy="5272820"/>
          </a:xfrm>
          <a:prstGeom prst="rect">
            <a:avLst/>
          </a:prstGeom>
        </p:spPr>
      </p:pic>
      <p:sp>
        <p:nvSpPr>
          <p:cNvPr id="4" name="Rounded Rectangle 3"/>
          <p:cNvSpPr/>
          <p:nvPr/>
        </p:nvSpPr>
        <p:spPr>
          <a:xfrm>
            <a:off x="1406769" y="2476134"/>
            <a:ext cx="6623539"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1418492" y="3390534"/>
            <a:ext cx="6623539"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1418492" y="4304934"/>
            <a:ext cx="7197970"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4305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UI tests prove stuff works where it matters:</a:t>
            </a:r>
            <a:br>
              <a:rPr lang="en-US" sz="4800" dirty="0"/>
            </a:br>
            <a:r>
              <a:rPr lang="en-US" sz="4800" u="sng" dirty="0"/>
              <a:t>in the browser</a:t>
            </a:r>
          </a:p>
        </p:txBody>
      </p:sp>
    </p:spTree>
    <p:extLst>
      <p:ext uri="{BB962C8B-B14F-4D97-AF65-F5344CB8AC3E}">
        <p14:creationId xmlns:p14="http://schemas.microsoft.com/office/powerpoint/2010/main" val="11708797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585180"/>
            <a:ext cx="8763451" cy="5272820"/>
          </a:xfrm>
          <a:prstGeom prst="rect">
            <a:avLst/>
          </a:prstGeom>
        </p:spPr>
      </p:pic>
      <p:sp>
        <p:nvSpPr>
          <p:cNvPr id="4" name="Rounded Rectangle 3"/>
          <p:cNvSpPr/>
          <p:nvPr/>
        </p:nvSpPr>
        <p:spPr>
          <a:xfrm>
            <a:off x="1430216" y="2183057"/>
            <a:ext cx="5638800"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1430216" y="3059724"/>
            <a:ext cx="7244861"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1430215" y="4047026"/>
            <a:ext cx="8171436"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21144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585180"/>
            <a:ext cx="8763451" cy="5272820"/>
          </a:xfrm>
          <a:prstGeom prst="rect">
            <a:avLst/>
          </a:prstGeom>
        </p:spPr>
      </p:pic>
      <p:sp>
        <p:nvSpPr>
          <p:cNvPr id="4" name="Rounded Rectangle 3"/>
          <p:cNvSpPr/>
          <p:nvPr/>
        </p:nvSpPr>
        <p:spPr>
          <a:xfrm>
            <a:off x="1336430" y="4937979"/>
            <a:ext cx="8171436" cy="165039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69607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4757737"/>
            <a:ext cx="11239318" cy="1900971"/>
          </a:xfrm>
          <a:prstGeom prst="rect">
            <a:avLst/>
          </a:prstGeom>
        </p:spPr>
      </p:pic>
      <p:pic>
        <p:nvPicPr>
          <p:cNvPr id="4" name="Picture 3"/>
          <p:cNvPicPr>
            <a:picLocks noChangeAspect="1"/>
          </p:cNvPicPr>
          <p:nvPr/>
        </p:nvPicPr>
        <p:blipFill>
          <a:blip r:embed="rId4"/>
          <a:stretch>
            <a:fillRect/>
          </a:stretch>
        </p:blipFill>
        <p:spPr>
          <a:xfrm>
            <a:off x="838199" y="2296258"/>
            <a:ext cx="9698891" cy="1818542"/>
          </a:xfrm>
          <a:prstGeom prst="rect">
            <a:avLst/>
          </a:prstGeom>
        </p:spPr>
      </p:pic>
      <mc:AlternateContent xmlns:mc="http://schemas.openxmlformats.org/markup-compatibility/2006" xmlns:p14="http://schemas.microsoft.com/office/powerpoint/2010/main">
        <mc:Choice Requires="p14">
          <p:contentPart p14:bwMode="auto" r:id="rId5">
            <p14:nvContentPartPr>
              <p14:cNvPr id="10" name="Ink 9">
                <a:extLst>
                  <a:ext uri="{FF2B5EF4-FFF2-40B4-BE49-F238E27FC236}">
                    <a16:creationId xmlns:a16="http://schemas.microsoft.com/office/drawing/2014/main" id="{BBB8B1B0-2F3C-486A-BB31-416A5B6BF45F}"/>
                  </a:ext>
                </a:extLst>
              </p14:cNvPr>
              <p14:cNvContentPartPr/>
              <p14:nvPr/>
            </p14:nvContentPartPr>
            <p14:xfrm>
              <a:off x="5559711" y="1124100"/>
              <a:ext cx="606240" cy="753120"/>
            </p14:xfrm>
          </p:contentPart>
        </mc:Choice>
        <mc:Fallback xmlns="">
          <p:pic>
            <p:nvPicPr>
              <p:cNvPr id="10" name="Ink 9">
                <a:extLst>
                  <a:ext uri="{FF2B5EF4-FFF2-40B4-BE49-F238E27FC236}">
                    <a16:creationId xmlns:a16="http://schemas.microsoft.com/office/drawing/2014/main" id="{BBB8B1B0-2F3C-486A-BB31-416A5B6BF45F}"/>
                  </a:ext>
                </a:extLst>
              </p:cNvPr>
              <p:cNvPicPr/>
              <p:nvPr/>
            </p:nvPicPr>
            <p:blipFill>
              <a:blip r:embed="rId6"/>
              <a:stretch>
                <a:fillRect/>
              </a:stretch>
            </p:blipFill>
            <p:spPr>
              <a:xfrm>
                <a:off x="5545311" y="1109700"/>
                <a:ext cx="634320" cy="7812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40BAE920-692C-42EA-97E1-676A9EA6F7D3}"/>
                  </a:ext>
                </a:extLst>
              </p14:cNvPr>
              <p14:cNvContentPartPr/>
              <p14:nvPr/>
            </p14:nvContentPartPr>
            <p14:xfrm>
              <a:off x="6259551" y="1501380"/>
              <a:ext cx="78840" cy="288000"/>
            </p14:xfrm>
          </p:contentPart>
        </mc:Choice>
        <mc:Fallback xmlns="">
          <p:pic>
            <p:nvPicPr>
              <p:cNvPr id="13" name="Ink 12">
                <a:extLst>
                  <a:ext uri="{FF2B5EF4-FFF2-40B4-BE49-F238E27FC236}">
                    <a16:creationId xmlns:a16="http://schemas.microsoft.com/office/drawing/2014/main" id="{40BAE920-692C-42EA-97E1-676A9EA6F7D3}"/>
                  </a:ext>
                </a:extLst>
              </p:cNvPr>
              <p:cNvPicPr/>
              <p:nvPr/>
            </p:nvPicPr>
            <p:blipFill>
              <a:blip r:embed="rId8"/>
              <a:stretch>
                <a:fillRect/>
              </a:stretch>
            </p:blipFill>
            <p:spPr>
              <a:xfrm>
                <a:off x="6245151" y="1486980"/>
                <a:ext cx="106920" cy="3160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4" name="Ink 13">
                <a:extLst>
                  <a:ext uri="{FF2B5EF4-FFF2-40B4-BE49-F238E27FC236}">
                    <a16:creationId xmlns:a16="http://schemas.microsoft.com/office/drawing/2014/main" id="{D8A01912-333A-425E-828D-12EE21027581}"/>
                  </a:ext>
                </a:extLst>
              </p14:cNvPr>
              <p14:cNvContentPartPr/>
              <p14:nvPr/>
            </p14:nvContentPartPr>
            <p14:xfrm>
              <a:off x="6482391" y="1609380"/>
              <a:ext cx="63360" cy="12240"/>
            </p14:xfrm>
          </p:contentPart>
        </mc:Choice>
        <mc:Fallback xmlns="">
          <p:pic>
            <p:nvPicPr>
              <p:cNvPr id="14" name="Ink 13">
                <a:extLst>
                  <a:ext uri="{FF2B5EF4-FFF2-40B4-BE49-F238E27FC236}">
                    <a16:creationId xmlns:a16="http://schemas.microsoft.com/office/drawing/2014/main" id="{D8A01912-333A-425E-828D-12EE21027581}"/>
                  </a:ext>
                </a:extLst>
              </p:cNvPr>
              <p:cNvPicPr/>
              <p:nvPr/>
            </p:nvPicPr>
            <p:blipFill>
              <a:blip r:embed="rId10"/>
              <a:stretch>
                <a:fillRect/>
              </a:stretch>
            </p:blipFill>
            <p:spPr>
              <a:xfrm>
                <a:off x="6467991" y="1594980"/>
                <a:ext cx="91440" cy="403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8" name="Ink 27">
                <a:extLst>
                  <a:ext uri="{FF2B5EF4-FFF2-40B4-BE49-F238E27FC236}">
                    <a16:creationId xmlns:a16="http://schemas.microsoft.com/office/drawing/2014/main" id="{1E3EB294-040C-4CA7-936C-806EAF9DF7E5}"/>
                  </a:ext>
                </a:extLst>
              </p14:cNvPr>
              <p14:cNvContentPartPr/>
              <p14:nvPr/>
            </p14:nvContentPartPr>
            <p14:xfrm>
              <a:off x="6715671" y="1450620"/>
              <a:ext cx="115920" cy="222480"/>
            </p14:xfrm>
          </p:contentPart>
        </mc:Choice>
        <mc:Fallback xmlns="">
          <p:pic>
            <p:nvPicPr>
              <p:cNvPr id="28" name="Ink 27">
                <a:extLst>
                  <a:ext uri="{FF2B5EF4-FFF2-40B4-BE49-F238E27FC236}">
                    <a16:creationId xmlns:a16="http://schemas.microsoft.com/office/drawing/2014/main" id="{1E3EB294-040C-4CA7-936C-806EAF9DF7E5}"/>
                  </a:ext>
                </a:extLst>
              </p:cNvPr>
              <p:cNvPicPr/>
              <p:nvPr/>
            </p:nvPicPr>
            <p:blipFill>
              <a:blip r:embed="rId12"/>
              <a:stretch>
                <a:fillRect/>
              </a:stretch>
            </p:blipFill>
            <p:spPr>
              <a:xfrm>
                <a:off x="6701271" y="1436220"/>
                <a:ext cx="144000" cy="2505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9" name="Ink 28">
                <a:extLst>
                  <a:ext uri="{FF2B5EF4-FFF2-40B4-BE49-F238E27FC236}">
                    <a16:creationId xmlns:a16="http://schemas.microsoft.com/office/drawing/2014/main" id="{D560060B-4107-4104-9827-3A6D0E9EAD50}"/>
                  </a:ext>
                </a:extLst>
              </p14:cNvPr>
              <p14:cNvContentPartPr/>
              <p14:nvPr/>
            </p14:nvContentPartPr>
            <p14:xfrm>
              <a:off x="6939951" y="1560780"/>
              <a:ext cx="119520" cy="100080"/>
            </p14:xfrm>
          </p:contentPart>
        </mc:Choice>
        <mc:Fallback xmlns="">
          <p:pic>
            <p:nvPicPr>
              <p:cNvPr id="29" name="Ink 28">
                <a:extLst>
                  <a:ext uri="{FF2B5EF4-FFF2-40B4-BE49-F238E27FC236}">
                    <a16:creationId xmlns:a16="http://schemas.microsoft.com/office/drawing/2014/main" id="{D560060B-4107-4104-9827-3A6D0E9EAD50}"/>
                  </a:ext>
                </a:extLst>
              </p:cNvPr>
              <p:cNvPicPr/>
              <p:nvPr/>
            </p:nvPicPr>
            <p:blipFill>
              <a:blip r:embed="rId14"/>
              <a:stretch>
                <a:fillRect/>
              </a:stretch>
            </p:blipFill>
            <p:spPr>
              <a:xfrm>
                <a:off x="6925551" y="1546380"/>
                <a:ext cx="147600" cy="12816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30" name="Ink 29">
                <a:extLst>
                  <a:ext uri="{FF2B5EF4-FFF2-40B4-BE49-F238E27FC236}">
                    <a16:creationId xmlns:a16="http://schemas.microsoft.com/office/drawing/2014/main" id="{0A326EAF-DE43-4D40-8FC8-F40712F151F7}"/>
                  </a:ext>
                </a:extLst>
              </p14:cNvPr>
              <p14:cNvContentPartPr/>
              <p14:nvPr/>
            </p14:nvContentPartPr>
            <p14:xfrm>
              <a:off x="7162791" y="1551420"/>
              <a:ext cx="95760" cy="83880"/>
            </p14:xfrm>
          </p:contentPart>
        </mc:Choice>
        <mc:Fallback xmlns="">
          <p:pic>
            <p:nvPicPr>
              <p:cNvPr id="30" name="Ink 29">
                <a:extLst>
                  <a:ext uri="{FF2B5EF4-FFF2-40B4-BE49-F238E27FC236}">
                    <a16:creationId xmlns:a16="http://schemas.microsoft.com/office/drawing/2014/main" id="{0A326EAF-DE43-4D40-8FC8-F40712F151F7}"/>
                  </a:ext>
                </a:extLst>
              </p:cNvPr>
              <p:cNvPicPr/>
              <p:nvPr/>
            </p:nvPicPr>
            <p:blipFill>
              <a:blip r:embed="rId16"/>
              <a:stretch>
                <a:fillRect/>
              </a:stretch>
            </p:blipFill>
            <p:spPr>
              <a:xfrm>
                <a:off x="7148391" y="1537020"/>
                <a:ext cx="123840" cy="11196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3" name="Ink 32">
                <a:extLst>
                  <a:ext uri="{FF2B5EF4-FFF2-40B4-BE49-F238E27FC236}">
                    <a16:creationId xmlns:a16="http://schemas.microsoft.com/office/drawing/2014/main" id="{380F4C6F-1DAC-4C4A-B6C4-087E7A0D7DF3}"/>
                  </a:ext>
                </a:extLst>
              </p14:cNvPr>
              <p14:cNvContentPartPr/>
              <p14:nvPr/>
            </p14:nvContentPartPr>
            <p14:xfrm>
              <a:off x="7371951" y="1252620"/>
              <a:ext cx="129600" cy="387360"/>
            </p14:xfrm>
          </p:contentPart>
        </mc:Choice>
        <mc:Fallback xmlns="">
          <p:pic>
            <p:nvPicPr>
              <p:cNvPr id="33" name="Ink 32">
                <a:extLst>
                  <a:ext uri="{FF2B5EF4-FFF2-40B4-BE49-F238E27FC236}">
                    <a16:creationId xmlns:a16="http://schemas.microsoft.com/office/drawing/2014/main" id="{380F4C6F-1DAC-4C4A-B6C4-087E7A0D7DF3}"/>
                  </a:ext>
                </a:extLst>
              </p:cNvPr>
              <p:cNvPicPr/>
              <p:nvPr/>
            </p:nvPicPr>
            <p:blipFill>
              <a:blip r:embed="rId18"/>
              <a:stretch>
                <a:fillRect/>
              </a:stretch>
            </p:blipFill>
            <p:spPr>
              <a:xfrm>
                <a:off x="7357551" y="1238220"/>
                <a:ext cx="157680" cy="41544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34" name="Ink 33">
                <a:extLst>
                  <a:ext uri="{FF2B5EF4-FFF2-40B4-BE49-F238E27FC236}">
                    <a16:creationId xmlns:a16="http://schemas.microsoft.com/office/drawing/2014/main" id="{95D2EEDD-55E5-4268-A90D-F4E95A39CB4A}"/>
                  </a:ext>
                </a:extLst>
              </p14:cNvPr>
              <p14:cNvContentPartPr/>
              <p14:nvPr/>
            </p14:nvContentPartPr>
            <p14:xfrm>
              <a:off x="7589751" y="1519380"/>
              <a:ext cx="64800" cy="109800"/>
            </p14:xfrm>
          </p:contentPart>
        </mc:Choice>
        <mc:Fallback xmlns="">
          <p:pic>
            <p:nvPicPr>
              <p:cNvPr id="34" name="Ink 33">
                <a:extLst>
                  <a:ext uri="{FF2B5EF4-FFF2-40B4-BE49-F238E27FC236}">
                    <a16:creationId xmlns:a16="http://schemas.microsoft.com/office/drawing/2014/main" id="{95D2EEDD-55E5-4268-A90D-F4E95A39CB4A}"/>
                  </a:ext>
                </a:extLst>
              </p:cNvPr>
              <p:cNvPicPr/>
              <p:nvPr/>
            </p:nvPicPr>
            <p:blipFill>
              <a:blip r:embed="rId20"/>
              <a:stretch>
                <a:fillRect/>
              </a:stretch>
            </p:blipFill>
            <p:spPr>
              <a:xfrm>
                <a:off x="7575351" y="1504980"/>
                <a:ext cx="92880" cy="13788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5" name="Ink 34">
                <a:extLst>
                  <a:ext uri="{FF2B5EF4-FFF2-40B4-BE49-F238E27FC236}">
                    <a16:creationId xmlns:a16="http://schemas.microsoft.com/office/drawing/2014/main" id="{3B96DC85-B262-4891-A785-8E9B3FF29B59}"/>
                  </a:ext>
                </a:extLst>
              </p14:cNvPr>
              <p14:cNvContentPartPr/>
              <p14:nvPr/>
            </p14:nvContentPartPr>
            <p14:xfrm>
              <a:off x="7771551" y="1538100"/>
              <a:ext cx="29520" cy="62640"/>
            </p14:xfrm>
          </p:contentPart>
        </mc:Choice>
        <mc:Fallback xmlns="">
          <p:pic>
            <p:nvPicPr>
              <p:cNvPr id="35" name="Ink 34">
                <a:extLst>
                  <a:ext uri="{FF2B5EF4-FFF2-40B4-BE49-F238E27FC236}">
                    <a16:creationId xmlns:a16="http://schemas.microsoft.com/office/drawing/2014/main" id="{3B96DC85-B262-4891-A785-8E9B3FF29B59}"/>
                  </a:ext>
                </a:extLst>
              </p:cNvPr>
              <p:cNvPicPr/>
              <p:nvPr/>
            </p:nvPicPr>
            <p:blipFill>
              <a:blip r:embed="rId22"/>
              <a:stretch>
                <a:fillRect/>
              </a:stretch>
            </p:blipFill>
            <p:spPr>
              <a:xfrm>
                <a:off x="7757151" y="1523700"/>
                <a:ext cx="57600" cy="907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6" name="Ink 35">
                <a:extLst>
                  <a:ext uri="{FF2B5EF4-FFF2-40B4-BE49-F238E27FC236}">
                    <a16:creationId xmlns:a16="http://schemas.microsoft.com/office/drawing/2014/main" id="{E4786279-75C6-45BA-9C6C-2BE84698AEAF}"/>
                  </a:ext>
                </a:extLst>
              </p14:cNvPr>
              <p14:cNvContentPartPr/>
              <p14:nvPr/>
            </p14:nvContentPartPr>
            <p14:xfrm>
              <a:off x="7768311" y="1371780"/>
              <a:ext cx="7200" cy="12600"/>
            </p14:xfrm>
          </p:contentPart>
        </mc:Choice>
        <mc:Fallback xmlns="">
          <p:pic>
            <p:nvPicPr>
              <p:cNvPr id="36" name="Ink 35">
                <a:extLst>
                  <a:ext uri="{FF2B5EF4-FFF2-40B4-BE49-F238E27FC236}">
                    <a16:creationId xmlns:a16="http://schemas.microsoft.com/office/drawing/2014/main" id="{E4786279-75C6-45BA-9C6C-2BE84698AEAF}"/>
                  </a:ext>
                </a:extLst>
              </p:cNvPr>
              <p:cNvPicPr/>
              <p:nvPr/>
            </p:nvPicPr>
            <p:blipFill>
              <a:blip r:embed="rId24"/>
              <a:stretch>
                <a:fillRect/>
              </a:stretch>
            </p:blipFill>
            <p:spPr>
              <a:xfrm>
                <a:off x="7753911" y="1357380"/>
                <a:ext cx="3528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7" name="Ink 36">
                <a:extLst>
                  <a:ext uri="{FF2B5EF4-FFF2-40B4-BE49-F238E27FC236}">
                    <a16:creationId xmlns:a16="http://schemas.microsoft.com/office/drawing/2014/main" id="{6C0EB2D1-F8F3-4A49-B6C6-87793A5BA282}"/>
                  </a:ext>
                </a:extLst>
              </p14:cNvPr>
              <p14:cNvContentPartPr/>
              <p14:nvPr/>
            </p14:nvContentPartPr>
            <p14:xfrm>
              <a:off x="7898991" y="1502100"/>
              <a:ext cx="94320" cy="107640"/>
            </p14:xfrm>
          </p:contentPart>
        </mc:Choice>
        <mc:Fallback xmlns="">
          <p:pic>
            <p:nvPicPr>
              <p:cNvPr id="37" name="Ink 36">
                <a:extLst>
                  <a:ext uri="{FF2B5EF4-FFF2-40B4-BE49-F238E27FC236}">
                    <a16:creationId xmlns:a16="http://schemas.microsoft.com/office/drawing/2014/main" id="{6C0EB2D1-F8F3-4A49-B6C6-87793A5BA282}"/>
                  </a:ext>
                </a:extLst>
              </p:cNvPr>
              <p:cNvPicPr/>
              <p:nvPr/>
            </p:nvPicPr>
            <p:blipFill>
              <a:blip r:embed="rId26"/>
              <a:stretch>
                <a:fillRect/>
              </a:stretch>
            </p:blipFill>
            <p:spPr>
              <a:xfrm>
                <a:off x="7884591" y="1487700"/>
                <a:ext cx="122400" cy="13572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38" name="Ink 37">
                <a:extLst>
                  <a:ext uri="{FF2B5EF4-FFF2-40B4-BE49-F238E27FC236}">
                    <a16:creationId xmlns:a16="http://schemas.microsoft.com/office/drawing/2014/main" id="{AA6A2F02-5B09-4A3F-BCB5-D25A7454C8D0}"/>
                  </a:ext>
                </a:extLst>
              </p14:cNvPr>
              <p14:cNvContentPartPr/>
              <p14:nvPr/>
            </p14:nvContentPartPr>
            <p14:xfrm>
              <a:off x="8527911" y="790740"/>
              <a:ext cx="150840" cy="750960"/>
            </p14:xfrm>
          </p:contentPart>
        </mc:Choice>
        <mc:Fallback xmlns="">
          <p:pic>
            <p:nvPicPr>
              <p:cNvPr id="38" name="Ink 37">
                <a:extLst>
                  <a:ext uri="{FF2B5EF4-FFF2-40B4-BE49-F238E27FC236}">
                    <a16:creationId xmlns:a16="http://schemas.microsoft.com/office/drawing/2014/main" id="{AA6A2F02-5B09-4A3F-BCB5-D25A7454C8D0}"/>
                  </a:ext>
                </a:extLst>
              </p:cNvPr>
              <p:cNvPicPr/>
              <p:nvPr/>
            </p:nvPicPr>
            <p:blipFill>
              <a:blip r:embed="rId28"/>
              <a:stretch>
                <a:fillRect/>
              </a:stretch>
            </p:blipFill>
            <p:spPr>
              <a:xfrm>
                <a:off x="8513511" y="776340"/>
                <a:ext cx="178920" cy="77904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45" name="Ink 44">
                <a:extLst>
                  <a:ext uri="{FF2B5EF4-FFF2-40B4-BE49-F238E27FC236}">
                    <a16:creationId xmlns:a16="http://schemas.microsoft.com/office/drawing/2014/main" id="{5E8232AD-DA96-487A-8F68-E2CBBBF57C25}"/>
                  </a:ext>
                </a:extLst>
              </p14:cNvPr>
              <p14:cNvContentPartPr/>
              <p14:nvPr/>
            </p14:nvContentPartPr>
            <p14:xfrm>
              <a:off x="8760111" y="1243260"/>
              <a:ext cx="221400" cy="447840"/>
            </p14:xfrm>
          </p:contentPart>
        </mc:Choice>
        <mc:Fallback xmlns="">
          <p:pic>
            <p:nvPicPr>
              <p:cNvPr id="45" name="Ink 44">
                <a:extLst>
                  <a:ext uri="{FF2B5EF4-FFF2-40B4-BE49-F238E27FC236}">
                    <a16:creationId xmlns:a16="http://schemas.microsoft.com/office/drawing/2014/main" id="{5E8232AD-DA96-487A-8F68-E2CBBBF57C25}"/>
                  </a:ext>
                </a:extLst>
              </p:cNvPr>
              <p:cNvPicPr/>
              <p:nvPr/>
            </p:nvPicPr>
            <p:blipFill>
              <a:blip r:embed="rId30"/>
              <a:stretch>
                <a:fillRect/>
              </a:stretch>
            </p:blipFill>
            <p:spPr>
              <a:xfrm>
                <a:off x="8745711" y="1228860"/>
                <a:ext cx="249480" cy="4759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46" name="Ink 45">
                <a:extLst>
                  <a:ext uri="{FF2B5EF4-FFF2-40B4-BE49-F238E27FC236}">
                    <a16:creationId xmlns:a16="http://schemas.microsoft.com/office/drawing/2014/main" id="{99C810E0-6FC1-441B-80F4-19B14C2B41F2}"/>
                  </a:ext>
                </a:extLst>
              </p14:cNvPr>
              <p14:cNvContentPartPr/>
              <p14:nvPr/>
            </p14:nvContentPartPr>
            <p14:xfrm>
              <a:off x="9096711" y="1283580"/>
              <a:ext cx="90360" cy="123480"/>
            </p14:xfrm>
          </p:contentPart>
        </mc:Choice>
        <mc:Fallback xmlns="">
          <p:pic>
            <p:nvPicPr>
              <p:cNvPr id="46" name="Ink 45">
                <a:extLst>
                  <a:ext uri="{FF2B5EF4-FFF2-40B4-BE49-F238E27FC236}">
                    <a16:creationId xmlns:a16="http://schemas.microsoft.com/office/drawing/2014/main" id="{99C810E0-6FC1-441B-80F4-19B14C2B41F2}"/>
                  </a:ext>
                </a:extLst>
              </p:cNvPr>
              <p:cNvPicPr/>
              <p:nvPr/>
            </p:nvPicPr>
            <p:blipFill>
              <a:blip r:embed="rId32"/>
              <a:stretch>
                <a:fillRect/>
              </a:stretch>
            </p:blipFill>
            <p:spPr>
              <a:xfrm>
                <a:off x="9082311" y="1269180"/>
                <a:ext cx="118440" cy="15156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47" name="Ink 46">
                <a:extLst>
                  <a:ext uri="{FF2B5EF4-FFF2-40B4-BE49-F238E27FC236}">
                    <a16:creationId xmlns:a16="http://schemas.microsoft.com/office/drawing/2014/main" id="{2A6C6B29-CCA9-4FCA-B283-AAB6A3BD921F}"/>
                  </a:ext>
                </a:extLst>
              </p14:cNvPr>
              <p14:cNvContentPartPr/>
              <p14:nvPr/>
            </p14:nvContentPartPr>
            <p14:xfrm>
              <a:off x="9331791" y="1285380"/>
              <a:ext cx="97200" cy="135360"/>
            </p14:xfrm>
          </p:contentPart>
        </mc:Choice>
        <mc:Fallback xmlns="">
          <p:pic>
            <p:nvPicPr>
              <p:cNvPr id="47" name="Ink 46">
                <a:extLst>
                  <a:ext uri="{FF2B5EF4-FFF2-40B4-BE49-F238E27FC236}">
                    <a16:creationId xmlns:a16="http://schemas.microsoft.com/office/drawing/2014/main" id="{2A6C6B29-CCA9-4FCA-B283-AAB6A3BD921F}"/>
                  </a:ext>
                </a:extLst>
              </p:cNvPr>
              <p:cNvPicPr/>
              <p:nvPr/>
            </p:nvPicPr>
            <p:blipFill>
              <a:blip r:embed="rId34"/>
              <a:stretch>
                <a:fillRect/>
              </a:stretch>
            </p:blipFill>
            <p:spPr>
              <a:xfrm>
                <a:off x="9317391" y="1270980"/>
                <a:ext cx="12528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48" name="Ink 47">
                <a:extLst>
                  <a:ext uri="{FF2B5EF4-FFF2-40B4-BE49-F238E27FC236}">
                    <a16:creationId xmlns:a16="http://schemas.microsoft.com/office/drawing/2014/main" id="{9395616E-68E9-4B8E-99D6-6E7FCDCCFDBF}"/>
                  </a:ext>
                </a:extLst>
              </p14:cNvPr>
              <p14:cNvContentPartPr/>
              <p14:nvPr/>
            </p14:nvContentPartPr>
            <p14:xfrm>
              <a:off x="9594951" y="1119420"/>
              <a:ext cx="84600" cy="295920"/>
            </p14:xfrm>
          </p:contentPart>
        </mc:Choice>
        <mc:Fallback xmlns="">
          <p:pic>
            <p:nvPicPr>
              <p:cNvPr id="48" name="Ink 47">
                <a:extLst>
                  <a:ext uri="{FF2B5EF4-FFF2-40B4-BE49-F238E27FC236}">
                    <a16:creationId xmlns:a16="http://schemas.microsoft.com/office/drawing/2014/main" id="{9395616E-68E9-4B8E-99D6-6E7FCDCCFDBF}"/>
                  </a:ext>
                </a:extLst>
              </p:cNvPr>
              <p:cNvPicPr/>
              <p:nvPr/>
            </p:nvPicPr>
            <p:blipFill>
              <a:blip r:embed="rId36"/>
              <a:stretch>
                <a:fillRect/>
              </a:stretch>
            </p:blipFill>
            <p:spPr>
              <a:xfrm>
                <a:off x="9580551" y="1105020"/>
                <a:ext cx="112680" cy="32400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49" name="Ink 48">
                <a:extLst>
                  <a:ext uri="{FF2B5EF4-FFF2-40B4-BE49-F238E27FC236}">
                    <a16:creationId xmlns:a16="http://schemas.microsoft.com/office/drawing/2014/main" id="{B1663118-3619-47F0-945D-EB4A1DAD062D}"/>
                  </a:ext>
                </a:extLst>
              </p14:cNvPr>
              <p14:cNvContentPartPr/>
              <p14:nvPr/>
            </p14:nvContentPartPr>
            <p14:xfrm>
              <a:off x="9816351" y="1375020"/>
              <a:ext cx="7560" cy="23040"/>
            </p14:xfrm>
          </p:contentPart>
        </mc:Choice>
        <mc:Fallback xmlns="">
          <p:pic>
            <p:nvPicPr>
              <p:cNvPr id="49" name="Ink 48">
                <a:extLst>
                  <a:ext uri="{FF2B5EF4-FFF2-40B4-BE49-F238E27FC236}">
                    <a16:creationId xmlns:a16="http://schemas.microsoft.com/office/drawing/2014/main" id="{B1663118-3619-47F0-945D-EB4A1DAD062D}"/>
                  </a:ext>
                </a:extLst>
              </p:cNvPr>
              <p:cNvPicPr/>
              <p:nvPr/>
            </p:nvPicPr>
            <p:blipFill>
              <a:blip r:embed="rId38"/>
              <a:stretch>
                <a:fillRect/>
              </a:stretch>
            </p:blipFill>
            <p:spPr>
              <a:xfrm>
                <a:off x="9801951" y="1360620"/>
                <a:ext cx="35640" cy="5112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50" name="Ink 49">
                <a:extLst>
                  <a:ext uri="{FF2B5EF4-FFF2-40B4-BE49-F238E27FC236}">
                    <a16:creationId xmlns:a16="http://schemas.microsoft.com/office/drawing/2014/main" id="{D064EB84-BF37-47E6-999C-3EF5E6CEBCED}"/>
                  </a:ext>
                </a:extLst>
              </p14:cNvPr>
              <p14:cNvContentPartPr/>
              <p14:nvPr/>
            </p14:nvContentPartPr>
            <p14:xfrm>
              <a:off x="9809511" y="928980"/>
              <a:ext cx="25920" cy="228600"/>
            </p14:xfrm>
          </p:contentPart>
        </mc:Choice>
        <mc:Fallback xmlns="">
          <p:pic>
            <p:nvPicPr>
              <p:cNvPr id="50" name="Ink 49">
                <a:extLst>
                  <a:ext uri="{FF2B5EF4-FFF2-40B4-BE49-F238E27FC236}">
                    <a16:creationId xmlns:a16="http://schemas.microsoft.com/office/drawing/2014/main" id="{D064EB84-BF37-47E6-999C-3EF5E6CEBCED}"/>
                  </a:ext>
                </a:extLst>
              </p:cNvPr>
              <p:cNvPicPr/>
              <p:nvPr/>
            </p:nvPicPr>
            <p:blipFill>
              <a:blip r:embed="rId40"/>
              <a:stretch>
                <a:fillRect/>
              </a:stretch>
            </p:blipFill>
            <p:spPr>
              <a:xfrm>
                <a:off x="9795111" y="914580"/>
                <a:ext cx="54000" cy="25668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51" name="Ink 50">
                <a:extLst>
                  <a:ext uri="{FF2B5EF4-FFF2-40B4-BE49-F238E27FC236}">
                    <a16:creationId xmlns:a16="http://schemas.microsoft.com/office/drawing/2014/main" id="{C74182E7-DDBD-438D-AA0E-787146BD868E}"/>
                  </a:ext>
                </a:extLst>
              </p14:cNvPr>
              <p14:cNvContentPartPr/>
              <p14:nvPr/>
            </p14:nvContentPartPr>
            <p14:xfrm>
              <a:off x="9913191" y="891180"/>
              <a:ext cx="118080" cy="390240"/>
            </p14:xfrm>
          </p:contentPart>
        </mc:Choice>
        <mc:Fallback xmlns="">
          <p:pic>
            <p:nvPicPr>
              <p:cNvPr id="51" name="Ink 50">
                <a:extLst>
                  <a:ext uri="{FF2B5EF4-FFF2-40B4-BE49-F238E27FC236}">
                    <a16:creationId xmlns:a16="http://schemas.microsoft.com/office/drawing/2014/main" id="{C74182E7-DDBD-438D-AA0E-787146BD868E}"/>
                  </a:ext>
                </a:extLst>
              </p:cNvPr>
              <p:cNvPicPr/>
              <p:nvPr/>
            </p:nvPicPr>
            <p:blipFill>
              <a:blip r:embed="rId42"/>
              <a:stretch>
                <a:fillRect/>
              </a:stretch>
            </p:blipFill>
            <p:spPr>
              <a:xfrm>
                <a:off x="9898791" y="876780"/>
                <a:ext cx="146160" cy="4183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60" name="Ink 59">
                <a:extLst>
                  <a:ext uri="{FF2B5EF4-FFF2-40B4-BE49-F238E27FC236}">
                    <a16:creationId xmlns:a16="http://schemas.microsoft.com/office/drawing/2014/main" id="{BD6D28B9-40BE-436F-95CA-CA5FC001AB94}"/>
                  </a:ext>
                </a:extLst>
              </p14:cNvPr>
              <p14:cNvContentPartPr/>
              <p14:nvPr/>
            </p14:nvContentPartPr>
            <p14:xfrm>
              <a:off x="5667351" y="4096260"/>
              <a:ext cx="868320" cy="572040"/>
            </p14:xfrm>
          </p:contentPart>
        </mc:Choice>
        <mc:Fallback xmlns="">
          <p:pic>
            <p:nvPicPr>
              <p:cNvPr id="60" name="Ink 59">
                <a:extLst>
                  <a:ext uri="{FF2B5EF4-FFF2-40B4-BE49-F238E27FC236}">
                    <a16:creationId xmlns:a16="http://schemas.microsoft.com/office/drawing/2014/main" id="{BD6D28B9-40BE-436F-95CA-CA5FC001AB94}"/>
                  </a:ext>
                </a:extLst>
              </p:cNvPr>
              <p:cNvPicPr/>
              <p:nvPr/>
            </p:nvPicPr>
            <p:blipFill>
              <a:blip r:embed="rId44"/>
              <a:stretch>
                <a:fillRect/>
              </a:stretch>
            </p:blipFill>
            <p:spPr>
              <a:xfrm>
                <a:off x="5652951" y="4081860"/>
                <a:ext cx="896400" cy="60012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61" name="Ink 60">
                <a:extLst>
                  <a:ext uri="{FF2B5EF4-FFF2-40B4-BE49-F238E27FC236}">
                    <a16:creationId xmlns:a16="http://schemas.microsoft.com/office/drawing/2014/main" id="{091DB54D-FAE1-4160-8799-565C367DF8B1}"/>
                  </a:ext>
                </a:extLst>
              </p14:cNvPr>
              <p14:cNvContentPartPr/>
              <p14:nvPr/>
            </p14:nvContentPartPr>
            <p14:xfrm>
              <a:off x="6708111" y="4258260"/>
              <a:ext cx="150480" cy="357120"/>
            </p14:xfrm>
          </p:contentPart>
        </mc:Choice>
        <mc:Fallback xmlns="">
          <p:pic>
            <p:nvPicPr>
              <p:cNvPr id="61" name="Ink 60">
                <a:extLst>
                  <a:ext uri="{FF2B5EF4-FFF2-40B4-BE49-F238E27FC236}">
                    <a16:creationId xmlns:a16="http://schemas.microsoft.com/office/drawing/2014/main" id="{091DB54D-FAE1-4160-8799-565C367DF8B1}"/>
                  </a:ext>
                </a:extLst>
              </p:cNvPr>
              <p:cNvPicPr/>
              <p:nvPr/>
            </p:nvPicPr>
            <p:blipFill>
              <a:blip r:embed="rId46"/>
              <a:stretch>
                <a:fillRect/>
              </a:stretch>
            </p:blipFill>
            <p:spPr>
              <a:xfrm>
                <a:off x="6693711" y="4243860"/>
                <a:ext cx="178560" cy="3852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62" name="Ink 61">
                <a:extLst>
                  <a:ext uri="{FF2B5EF4-FFF2-40B4-BE49-F238E27FC236}">
                    <a16:creationId xmlns:a16="http://schemas.microsoft.com/office/drawing/2014/main" id="{DB080B31-D76B-4291-8B2C-F4C67F61CAAB}"/>
                  </a:ext>
                </a:extLst>
              </p14:cNvPr>
              <p14:cNvContentPartPr/>
              <p14:nvPr/>
            </p14:nvContentPartPr>
            <p14:xfrm>
              <a:off x="7077831" y="4444020"/>
              <a:ext cx="112680" cy="13320"/>
            </p14:xfrm>
          </p:contentPart>
        </mc:Choice>
        <mc:Fallback xmlns="">
          <p:pic>
            <p:nvPicPr>
              <p:cNvPr id="62" name="Ink 61">
                <a:extLst>
                  <a:ext uri="{FF2B5EF4-FFF2-40B4-BE49-F238E27FC236}">
                    <a16:creationId xmlns:a16="http://schemas.microsoft.com/office/drawing/2014/main" id="{DB080B31-D76B-4291-8B2C-F4C67F61CAAB}"/>
                  </a:ext>
                </a:extLst>
              </p:cNvPr>
              <p:cNvPicPr/>
              <p:nvPr/>
            </p:nvPicPr>
            <p:blipFill>
              <a:blip r:embed="rId48"/>
              <a:stretch>
                <a:fillRect/>
              </a:stretch>
            </p:blipFill>
            <p:spPr>
              <a:xfrm>
                <a:off x="7063431" y="4429620"/>
                <a:ext cx="140760" cy="414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63" name="Ink 62">
                <a:extLst>
                  <a:ext uri="{FF2B5EF4-FFF2-40B4-BE49-F238E27FC236}">
                    <a16:creationId xmlns:a16="http://schemas.microsoft.com/office/drawing/2014/main" id="{E2C92E39-5D4C-48BB-BE3F-C24BF9BBD8C7}"/>
                  </a:ext>
                </a:extLst>
              </p14:cNvPr>
              <p14:cNvContentPartPr/>
              <p14:nvPr/>
            </p14:nvContentPartPr>
            <p14:xfrm>
              <a:off x="7414071" y="4377420"/>
              <a:ext cx="72360" cy="178200"/>
            </p14:xfrm>
          </p:contentPart>
        </mc:Choice>
        <mc:Fallback xmlns="">
          <p:pic>
            <p:nvPicPr>
              <p:cNvPr id="63" name="Ink 62">
                <a:extLst>
                  <a:ext uri="{FF2B5EF4-FFF2-40B4-BE49-F238E27FC236}">
                    <a16:creationId xmlns:a16="http://schemas.microsoft.com/office/drawing/2014/main" id="{E2C92E39-5D4C-48BB-BE3F-C24BF9BBD8C7}"/>
                  </a:ext>
                </a:extLst>
              </p:cNvPr>
              <p:cNvPicPr/>
              <p:nvPr/>
            </p:nvPicPr>
            <p:blipFill>
              <a:blip r:embed="rId50"/>
              <a:stretch>
                <a:fillRect/>
              </a:stretch>
            </p:blipFill>
            <p:spPr>
              <a:xfrm>
                <a:off x="7399671" y="4363020"/>
                <a:ext cx="100440" cy="20628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64" name="Ink 63">
                <a:extLst>
                  <a:ext uri="{FF2B5EF4-FFF2-40B4-BE49-F238E27FC236}">
                    <a16:creationId xmlns:a16="http://schemas.microsoft.com/office/drawing/2014/main" id="{B80F7058-5F0B-454C-A81B-8825DC81506D}"/>
                  </a:ext>
                </a:extLst>
              </p14:cNvPr>
              <p14:cNvContentPartPr/>
              <p14:nvPr/>
            </p14:nvContentPartPr>
            <p14:xfrm>
              <a:off x="7625391" y="4421340"/>
              <a:ext cx="107640" cy="155520"/>
            </p14:xfrm>
          </p:contentPart>
        </mc:Choice>
        <mc:Fallback xmlns="">
          <p:pic>
            <p:nvPicPr>
              <p:cNvPr id="64" name="Ink 63">
                <a:extLst>
                  <a:ext uri="{FF2B5EF4-FFF2-40B4-BE49-F238E27FC236}">
                    <a16:creationId xmlns:a16="http://schemas.microsoft.com/office/drawing/2014/main" id="{B80F7058-5F0B-454C-A81B-8825DC81506D}"/>
                  </a:ext>
                </a:extLst>
              </p:cNvPr>
              <p:cNvPicPr/>
              <p:nvPr/>
            </p:nvPicPr>
            <p:blipFill>
              <a:blip r:embed="rId52"/>
              <a:stretch>
                <a:fillRect/>
              </a:stretch>
            </p:blipFill>
            <p:spPr>
              <a:xfrm>
                <a:off x="7610991" y="4406940"/>
                <a:ext cx="135720" cy="18360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65" name="Ink 64">
                <a:extLst>
                  <a:ext uri="{FF2B5EF4-FFF2-40B4-BE49-F238E27FC236}">
                    <a16:creationId xmlns:a16="http://schemas.microsoft.com/office/drawing/2014/main" id="{DA388B69-3A5B-4BF7-B943-67A82E63234B}"/>
                  </a:ext>
                </a:extLst>
              </p14:cNvPr>
              <p14:cNvContentPartPr/>
              <p14:nvPr/>
            </p14:nvContentPartPr>
            <p14:xfrm>
              <a:off x="7853271" y="4469580"/>
              <a:ext cx="93960" cy="88200"/>
            </p14:xfrm>
          </p:contentPart>
        </mc:Choice>
        <mc:Fallback xmlns="">
          <p:pic>
            <p:nvPicPr>
              <p:cNvPr id="65" name="Ink 64">
                <a:extLst>
                  <a:ext uri="{FF2B5EF4-FFF2-40B4-BE49-F238E27FC236}">
                    <a16:creationId xmlns:a16="http://schemas.microsoft.com/office/drawing/2014/main" id="{DA388B69-3A5B-4BF7-B943-67A82E63234B}"/>
                  </a:ext>
                </a:extLst>
              </p:cNvPr>
              <p:cNvPicPr/>
              <p:nvPr/>
            </p:nvPicPr>
            <p:blipFill>
              <a:blip r:embed="rId54"/>
              <a:stretch>
                <a:fillRect/>
              </a:stretch>
            </p:blipFill>
            <p:spPr>
              <a:xfrm>
                <a:off x="7838871" y="4455180"/>
                <a:ext cx="122040" cy="11628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68" name="Ink 67">
                <a:extLst>
                  <a:ext uri="{FF2B5EF4-FFF2-40B4-BE49-F238E27FC236}">
                    <a16:creationId xmlns:a16="http://schemas.microsoft.com/office/drawing/2014/main" id="{2484231A-CA4D-425D-9830-8E19B80A9960}"/>
                  </a:ext>
                </a:extLst>
              </p14:cNvPr>
              <p14:cNvContentPartPr/>
              <p14:nvPr/>
            </p14:nvContentPartPr>
            <p14:xfrm>
              <a:off x="8082591" y="4140180"/>
              <a:ext cx="181080" cy="408240"/>
            </p14:xfrm>
          </p:contentPart>
        </mc:Choice>
        <mc:Fallback xmlns="">
          <p:pic>
            <p:nvPicPr>
              <p:cNvPr id="68" name="Ink 67">
                <a:extLst>
                  <a:ext uri="{FF2B5EF4-FFF2-40B4-BE49-F238E27FC236}">
                    <a16:creationId xmlns:a16="http://schemas.microsoft.com/office/drawing/2014/main" id="{2484231A-CA4D-425D-9830-8E19B80A9960}"/>
                  </a:ext>
                </a:extLst>
              </p:cNvPr>
              <p:cNvPicPr/>
              <p:nvPr/>
            </p:nvPicPr>
            <p:blipFill>
              <a:blip r:embed="rId56"/>
              <a:stretch>
                <a:fillRect/>
              </a:stretch>
            </p:blipFill>
            <p:spPr>
              <a:xfrm>
                <a:off x="8068191" y="4125780"/>
                <a:ext cx="209160" cy="43632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69" name="Ink 68">
                <a:extLst>
                  <a:ext uri="{FF2B5EF4-FFF2-40B4-BE49-F238E27FC236}">
                    <a16:creationId xmlns:a16="http://schemas.microsoft.com/office/drawing/2014/main" id="{CB41DBAC-5F39-492F-888B-0DF27EC217B3}"/>
                  </a:ext>
                </a:extLst>
              </p14:cNvPr>
              <p14:cNvContentPartPr/>
              <p14:nvPr/>
            </p14:nvContentPartPr>
            <p14:xfrm>
              <a:off x="8329551" y="4390740"/>
              <a:ext cx="92160" cy="153360"/>
            </p14:xfrm>
          </p:contentPart>
        </mc:Choice>
        <mc:Fallback xmlns="">
          <p:pic>
            <p:nvPicPr>
              <p:cNvPr id="69" name="Ink 68">
                <a:extLst>
                  <a:ext uri="{FF2B5EF4-FFF2-40B4-BE49-F238E27FC236}">
                    <a16:creationId xmlns:a16="http://schemas.microsoft.com/office/drawing/2014/main" id="{CB41DBAC-5F39-492F-888B-0DF27EC217B3}"/>
                  </a:ext>
                </a:extLst>
              </p:cNvPr>
              <p:cNvPicPr/>
              <p:nvPr/>
            </p:nvPicPr>
            <p:blipFill>
              <a:blip r:embed="rId58"/>
              <a:stretch>
                <a:fillRect/>
              </a:stretch>
            </p:blipFill>
            <p:spPr>
              <a:xfrm>
                <a:off x="8315151" y="4376340"/>
                <a:ext cx="120240" cy="18144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70" name="Ink 69">
                <a:extLst>
                  <a:ext uri="{FF2B5EF4-FFF2-40B4-BE49-F238E27FC236}">
                    <a16:creationId xmlns:a16="http://schemas.microsoft.com/office/drawing/2014/main" id="{8AA94438-472C-4B6E-A070-5C25FA62C76D}"/>
                  </a:ext>
                </a:extLst>
              </p14:cNvPr>
              <p14:cNvContentPartPr/>
              <p14:nvPr/>
            </p14:nvContentPartPr>
            <p14:xfrm>
              <a:off x="8501271" y="4420980"/>
              <a:ext cx="25920" cy="105120"/>
            </p14:xfrm>
          </p:contentPart>
        </mc:Choice>
        <mc:Fallback xmlns="">
          <p:pic>
            <p:nvPicPr>
              <p:cNvPr id="70" name="Ink 69">
                <a:extLst>
                  <a:ext uri="{FF2B5EF4-FFF2-40B4-BE49-F238E27FC236}">
                    <a16:creationId xmlns:a16="http://schemas.microsoft.com/office/drawing/2014/main" id="{8AA94438-472C-4B6E-A070-5C25FA62C76D}"/>
                  </a:ext>
                </a:extLst>
              </p:cNvPr>
              <p:cNvPicPr/>
              <p:nvPr/>
            </p:nvPicPr>
            <p:blipFill>
              <a:blip r:embed="rId60"/>
              <a:stretch>
                <a:fillRect/>
              </a:stretch>
            </p:blipFill>
            <p:spPr>
              <a:xfrm>
                <a:off x="8486871" y="4406580"/>
                <a:ext cx="54000" cy="13320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71" name="Ink 70">
                <a:extLst>
                  <a:ext uri="{FF2B5EF4-FFF2-40B4-BE49-F238E27FC236}">
                    <a16:creationId xmlns:a16="http://schemas.microsoft.com/office/drawing/2014/main" id="{33F87A41-0AC0-488B-9216-18BDE922A17B}"/>
                  </a:ext>
                </a:extLst>
              </p14:cNvPr>
              <p14:cNvContentPartPr/>
              <p14:nvPr/>
            </p14:nvContentPartPr>
            <p14:xfrm>
              <a:off x="8550591" y="4270140"/>
              <a:ext cx="3960" cy="24480"/>
            </p14:xfrm>
          </p:contentPart>
        </mc:Choice>
        <mc:Fallback xmlns="">
          <p:pic>
            <p:nvPicPr>
              <p:cNvPr id="71" name="Ink 70">
                <a:extLst>
                  <a:ext uri="{FF2B5EF4-FFF2-40B4-BE49-F238E27FC236}">
                    <a16:creationId xmlns:a16="http://schemas.microsoft.com/office/drawing/2014/main" id="{33F87A41-0AC0-488B-9216-18BDE922A17B}"/>
                  </a:ext>
                </a:extLst>
              </p:cNvPr>
              <p:cNvPicPr/>
              <p:nvPr/>
            </p:nvPicPr>
            <p:blipFill>
              <a:blip r:embed="rId62"/>
              <a:stretch>
                <a:fillRect/>
              </a:stretch>
            </p:blipFill>
            <p:spPr>
              <a:xfrm>
                <a:off x="8536191" y="4255740"/>
                <a:ext cx="3204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72" name="Ink 71">
                <a:extLst>
                  <a:ext uri="{FF2B5EF4-FFF2-40B4-BE49-F238E27FC236}">
                    <a16:creationId xmlns:a16="http://schemas.microsoft.com/office/drawing/2014/main" id="{47974003-827E-4428-A7E6-2997105B9697}"/>
                  </a:ext>
                </a:extLst>
              </p14:cNvPr>
              <p14:cNvContentPartPr/>
              <p14:nvPr/>
            </p14:nvContentPartPr>
            <p14:xfrm>
              <a:off x="8638431" y="4424580"/>
              <a:ext cx="109800" cy="119520"/>
            </p14:xfrm>
          </p:contentPart>
        </mc:Choice>
        <mc:Fallback xmlns="">
          <p:pic>
            <p:nvPicPr>
              <p:cNvPr id="72" name="Ink 71">
                <a:extLst>
                  <a:ext uri="{FF2B5EF4-FFF2-40B4-BE49-F238E27FC236}">
                    <a16:creationId xmlns:a16="http://schemas.microsoft.com/office/drawing/2014/main" id="{47974003-827E-4428-A7E6-2997105B9697}"/>
                  </a:ext>
                </a:extLst>
              </p:cNvPr>
              <p:cNvPicPr/>
              <p:nvPr/>
            </p:nvPicPr>
            <p:blipFill>
              <a:blip r:embed="rId64"/>
              <a:stretch>
                <a:fillRect/>
              </a:stretch>
            </p:blipFill>
            <p:spPr>
              <a:xfrm>
                <a:off x="8624031" y="4410180"/>
                <a:ext cx="137880" cy="14760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73" name="Ink 72">
                <a:extLst>
                  <a:ext uri="{FF2B5EF4-FFF2-40B4-BE49-F238E27FC236}">
                    <a16:creationId xmlns:a16="http://schemas.microsoft.com/office/drawing/2014/main" id="{9EE93EF8-2F5D-4807-B573-390B9F225064}"/>
                  </a:ext>
                </a:extLst>
              </p14:cNvPr>
              <p14:cNvContentPartPr/>
              <p14:nvPr/>
            </p14:nvContentPartPr>
            <p14:xfrm>
              <a:off x="9280311" y="3979260"/>
              <a:ext cx="185760" cy="483480"/>
            </p14:xfrm>
          </p:contentPart>
        </mc:Choice>
        <mc:Fallback xmlns="">
          <p:pic>
            <p:nvPicPr>
              <p:cNvPr id="73" name="Ink 72">
                <a:extLst>
                  <a:ext uri="{FF2B5EF4-FFF2-40B4-BE49-F238E27FC236}">
                    <a16:creationId xmlns:a16="http://schemas.microsoft.com/office/drawing/2014/main" id="{9EE93EF8-2F5D-4807-B573-390B9F225064}"/>
                  </a:ext>
                </a:extLst>
              </p:cNvPr>
              <p:cNvPicPr/>
              <p:nvPr/>
            </p:nvPicPr>
            <p:blipFill>
              <a:blip r:embed="rId66"/>
              <a:stretch>
                <a:fillRect/>
              </a:stretch>
            </p:blipFill>
            <p:spPr>
              <a:xfrm>
                <a:off x="9265911" y="3964860"/>
                <a:ext cx="213840" cy="51156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78" name="Ink 77">
                <a:extLst>
                  <a:ext uri="{FF2B5EF4-FFF2-40B4-BE49-F238E27FC236}">
                    <a16:creationId xmlns:a16="http://schemas.microsoft.com/office/drawing/2014/main" id="{FBE5184B-86B6-4093-A42C-05EDC9B753B3}"/>
                  </a:ext>
                </a:extLst>
              </p14:cNvPr>
              <p14:cNvContentPartPr/>
              <p14:nvPr/>
            </p14:nvContentPartPr>
            <p14:xfrm>
              <a:off x="9664791" y="3987540"/>
              <a:ext cx="79200" cy="464400"/>
            </p14:xfrm>
          </p:contentPart>
        </mc:Choice>
        <mc:Fallback xmlns="">
          <p:pic>
            <p:nvPicPr>
              <p:cNvPr id="78" name="Ink 77">
                <a:extLst>
                  <a:ext uri="{FF2B5EF4-FFF2-40B4-BE49-F238E27FC236}">
                    <a16:creationId xmlns:a16="http://schemas.microsoft.com/office/drawing/2014/main" id="{FBE5184B-86B6-4093-A42C-05EDC9B753B3}"/>
                  </a:ext>
                </a:extLst>
              </p:cNvPr>
              <p:cNvPicPr/>
              <p:nvPr/>
            </p:nvPicPr>
            <p:blipFill>
              <a:blip r:embed="rId68"/>
              <a:stretch>
                <a:fillRect/>
              </a:stretch>
            </p:blipFill>
            <p:spPr>
              <a:xfrm>
                <a:off x="9650391" y="3973140"/>
                <a:ext cx="107280" cy="49248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79" name="Ink 78">
                <a:extLst>
                  <a:ext uri="{FF2B5EF4-FFF2-40B4-BE49-F238E27FC236}">
                    <a16:creationId xmlns:a16="http://schemas.microsoft.com/office/drawing/2014/main" id="{A5AB9CFA-3D70-4241-8408-F6A35E947587}"/>
                  </a:ext>
                </a:extLst>
              </p14:cNvPr>
              <p14:cNvContentPartPr/>
              <p14:nvPr/>
            </p14:nvContentPartPr>
            <p14:xfrm>
              <a:off x="9850191" y="4318740"/>
              <a:ext cx="87120" cy="145440"/>
            </p14:xfrm>
          </p:contentPart>
        </mc:Choice>
        <mc:Fallback xmlns="">
          <p:pic>
            <p:nvPicPr>
              <p:cNvPr id="79" name="Ink 78">
                <a:extLst>
                  <a:ext uri="{FF2B5EF4-FFF2-40B4-BE49-F238E27FC236}">
                    <a16:creationId xmlns:a16="http://schemas.microsoft.com/office/drawing/2014/main" id="{A5AB9CFA-3D70-4241-8408-F6A35E947587}"/>
                  </a:ext>
                </a:extLst>
              </p:cNvPr>
              <p:cNvPicPr/>
              <p:nvPr/>
            </p:nvPicPr>
            <p:blipFill>
              <a:blip r:embed="rId70"/>
              <a:stretch>
                <a:fillRect/>
              </a:stretch>
            </p:blipFill>
            <p:spPr>
              <a:xfrm>
                <a:off x="9835791" y="4304340"/>
                <a:ext cx="11520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80" name="Ink 79">
                <a:extLst>
                  <a:ext uri="{FF2B5EF4-FFF2-40B4-BE49-F238E27FC236}">
                    <a16:creationId xmlns:a16="http://schemas.microsoft.com/office/drawing/2014/main" id="{CA29FD59-38ED-4F12-8FE1-6ABA61F72FA7}"/>
                  </a:ext>
                </a:extLst>
              </p14:cNvPr>
              <p14:cNvContentPartPr/>
              <p14:nvPr/>
            </p14:nvContentPartPr>
            <p14:xfrm>
              <a:off x="10042431" y="4167540"/>
              <a:ext cx="92520" cy="304920"/>
            </p14:xfrm>
          </p:contentPart>
        </mc:Choice>
        <mc:Fallback xmlns="">
          <p:pic>
            <p:nvPicPr>
              <p:cNvPr id="80" name="Ink 79">
                <a:extLst>
                  <a:ext uri="{FF2B5EF4-FFF2-40B4-BE49-F238E27FC236}">
                    <a16:creationId xmlns:a16="http://schemas.microsoft.com/office/drawing/2014/main" id="{CA29FD59-38ED-4F12-8FE1-6ABA61F72FA7}"/>
                  </a:ext>
                </a:extLst>
              </p:cNvPr>
              <p:cNvPicPr/>
              <p:nvPr/>
            </p:nvPicPr>
            <p:blipFill>
              <a:blip r:embed="rId72"/>
              <a:stretch>
                <a:fillRect/>
              </a:stretch>
            </p:blipFill>
            <p:spPr>
              <a:xfrm>
                <a:off x="10028031" y="4153140"/>
                <a:ext cx="120600" cy="33300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81" name="Ink 80">
                <a:extLst>
                  <a:ext uri="{FF2B5EF4-FFF2-40B4-BE49-F238E27FC236}">
                    <a16:creationId xmlns:a16="http://schemas.microsoft.com/office/drawing/2014/main" id="{FD4F691E-B221-415C-B35B-B3FF5E115778}"/>
                  </a:ext>
                </a:extLst>
              </p14:cNvPr>
              <p14:cNvContentPartPr/>
              <p14:nvPr/>
            </p14:nvContentPartPr>
            <p14:xfrm>
              <a:off x="10215951" y="4413780"/>
              <a:ext cx="2160" cy="39600"/>
            </p14:xfrm>
          </p:contentPart>
        </mc:Choice>
        <mc:Fallback xmlns="">
          <p:pic>
            <p:nvPicPr>
              <p:cNvPr id="81" name="Ink 80">
                <a:extLst>
                  <a:ext uri="{FF2B5EF4-FFF2-40B4-BE49-F238E27FC236}">
                    <a16:creationId xmlns:a16="http://schemas.microsoft.com/office/drawing/2014/main" id="{FD4F691E-B221-415C-B35B-B3FF5E115778}"/>
                  </a:ext>
                </a:extLst>
              </p:cNvPr>
              <p:cNvPicPr/>
              <p:nvPr/>
            </p:nvPicPr>
            <p:blipFill>
              <a:blip r:embed="rId74"/>
              <a:stretch>
                <a:fillRect/>
              </a:stretch>
            </p:blipFill>
            <p:spPr>
              <a:xfrm>
                <a:off x="10201551" y="4399380"/>
                <a:ext cx="30240" cy="6768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82" name="Ink 81">
                <a:extLst>
                  <a:ext uri="{FF2B5EF4-FFF2-40B4-BE49-F238E27FC236}">
                    <a16:creationId xmlns:a16="http://schemas.microsoft.com/office/drawing/2014/main" id="{3D73B2E1-259A-4437-979C-53E3B707C16A}"/>
                  </a:ext>
                </a:extLst>
              </p14:cNvPr>
              <p14:cNvContentPartPr/>
              <p14:nvPr/>
            </p14:nvContentPartPr>
            <p14:xfrm>
              <a:off x="10224231" y="4111380"/>
              <a:ext cx="14040" cy="180360"/>
            </p14:xfrm>
          </p:contentPart>
        </mc:Choice>
        <mc:Fallback xmlns="">
          <p:pic>
            <p:nvPicPr>
              <p:cNvPr id="82" name="Ink 81">
                <a:extLst>
                  <a:ext uri="{FF2B5EF4-FFF2-40B4-BE49-F238E27FC236}">
                    <a16:creationId xmlns:a16="http://schemas.microsoft.com/office/drawing/2014/main" id="{3D73B2E1-259A-4437-979C-53E3B707C16A}"/>
                  </a:ext>
                </a:extLst>
              </p:cNvPr>
              <p:cNvPicPr/>
              <p:nvPr/>
            </p:nvPicPr>
            <p:blipFill>
              <a:blip r:embed="rId76"/>
              <a:stretch>
                <a:fillRect/>
              </a:stretch>
            </p:blipFill>
            <p:spPr>
              <a:xfrm>
                <a:off x="10209831" y="4096980"/>
                <a:ext cx="42120" cy="20844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83" name="Ink 82">
                <a:extLst>
                  <a:ext uri="{FF2B5EF4-FFF2-40B4-BE49-F238E27FC236}">
                    <a16:creationId xmlns:a16="http://schemas.microsoft.com/office/drawing/2014/main" id="{BD8839E1-70D3-4878-B2EE-CB0BF1A10FF6}"/>
                  </a:ext>
                </a:extLst>
              </p14:cNvPr>
              <p14:cNvContentPartPr/>
              <p14:nvPr/>
            </p14:nvContentPartPr>
            <p14:xfrm>
              <a:off x="10348431" y="4006980"/>
              <a:ext cx="86040" cy="504000"/>
            </p14:xfrm>
          </p:contentPart>
        </mc:Choice>
        <mc:Fallback xmlns="">
          <p:pic>
            <p:nvPicPr>
              <p:cNvPr id="83" name="Ink 82">
                <a:extLst>
                  <a:ext uri="{FF2B5EF4-FFF2-40B4-BE49-F238E27FC236}">
                    <a16:creationId xmlns:a16="http://schemas.microsoft.com/office/drawing/2014/main" id="{BD8839E1-70D3-4878-B2EE-CB0BF1A10FF6}"/>
                  </a:ext>
                </a:extLst>
              </p:cNvPr>
              <p:cNvPicPr/>
              <p:nvPr/>
            </p:nvPicPr>
            <p:blipFill>
              <a:blip r:embed="rId78"/>
              <a:stretch>
                <a:fillRect/>
              </a:stretch>
            </p:blipFill>
            <p:spPr>
              <a:xfrm>
                <a:off x="10334031" y="3992580"/>
                <a:ext cx="114120" cy="532080"/>
              </a:xfrm>
              <a:prstGeom prst="rect">
                <a:avLst/>
              </a:prstGeom>
            </p:spPr>
          </p:pic>
        </mc:Fallback>
      </mc:AlternateContent>
    </p:spTree>
    <p:extLst>
      <p:ext uri="{BB962C8B-B14F-4D97-AF65-F5344CB8AC3E}">
        <p14:creationId xmlns:p14="http://schemas.microsoft.com/office/powerpoint/2010/main" val="6903811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5" name="Picture 4"/>
          <p:cNvPicPr>
            <a:picLocks noChangeAspect="1"/>
          </p:cNvPicPr>
          <p:nvPr/>
        </p:nvPicPr>
        <p:blipFill>
          <a:blip r:embed="rId3"/>
          <a:stretch>
            <a:fillRect/>
          </a:stretch>
        </p:blipFill>
        <p:spPr>
          <a:xfrm>
            <a:off x="838200" y="1523999"/>
            <a:ext cx="9067800" cy="5299679"/>
          </a:xfrm>
          <a:prstGeom prst="rect">
            <a:avLst/>
          </a:prstGeom>
        </p:spPr>
      </p:pic>
      <p:sp>
        <p:nvSpPr>
          <p:cNvPr id="6" name="Rounded Rectangle 5"/>
          <p:cNvSpPr/>
          <p:nvPr/>
        </p:nvSpPr>
        <p:spPr>
          <a:xfrm>
            <a:off x="839666" y="1497257"/>
            <a:ext cx="5638800"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1315916" y="2133600"/>
            <a:ext cx="4665784" cy="379535"/>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27976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5" name="Picture 4"/>
          <p:cNvPicPr>
            <a:picLocks noChangeAspect="1"/>
          </p:cNvPicPr>
          <p:nvPr/>
        </p:nvPicPr>
        <p:blipFill>
          <a:blip r:embed="rId3"/>
          <a:stretch>
            <a:fillRect/>
          </a:stretch>
        </p:blipFill>
        <p:spPr>
          <a:xfrm>
            <a:off x="838200" y="1523999"/>
            <a:ext cx="9067800" cy="5299679"/>
          </a:xfrm>
          <a:prstGeom prst="rect">
            <a:avLst/>
          </a:prstGeom>
        </p:spPr>
      </p:pic>
      <p:sp>
        <p:nvSpPr>
          <p:cNvPr id="6" name="Rounded Rectangle 5"/>
          <p:cNvSpPr/>
          <p:nvPr/>
        </p:nvSpPr>
        <p:spPr>
          <a:xfrm>
            <a:off x="839666" y="1497257"/>
            <a:ext cx="5638800"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1028700" y="2788749"/>
            <a:ext cx="9372600" cy="3897801"/>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26898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690688"/>
            <a:ext cx="9923585" cy="3086079"/>
          </a:xfrm>
          <a:prstGeom prst="rect">
            <a:avLst/>
          </a:prstGeom>
        </p:spPr>
      </p:pic>
      <p:sp>
        <p:nvSpPr>
          <p:cNvPr id="4" name="Rounded Rectangle 3"/>
          <p:cNvSpPr/>
          <p:nvPr/>
        </p:nvSpPr>
        <p:spPr>
          <a:xfrm>
            <a:off x="1364273" y="2473569"/>
            <a:ext cx="3571141" cy="40005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32913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12" name="Picture 11"/>
          <p:cNvPicPr>
            <a:picLocks noChangeAspect="1"/>
          </p:cNvPicPr>
          <p:nvPr/>
        </p:nvPicPr>
        <p:blipFill>
          <a:blip r:embed="rId3"/>
          <a:stretch>
            <a:fillRect/>
          </a:stretch>
        </p:blipFill>
        <p:spPr>
          <a:xfrm>
            <a:off x="838200" y="1690688"/>
            <a:ext cx="9912542" cy="5167312"/>
          </a:xfrm>
          <a:prstGeom prst="rect">
            <a:avLst/>
          </a:prstGeom>
        </p:spPr>
      </p:pic>
      <p:sp>
        <p:nvSpPr>
          <p:cNvPr id="13" name="Rounded Rectangle 12"/>
          <p:cNvSpPr/>
          <p:nvPr/>
        </p:nvSpPr>
        <p:spPr>
          <a:xfrm>
            <a:off x="4763966" y="2286000"/>
            <a:ext cx="2379784" cy="40005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a:off x="1296866" y="4011613"/>
            <a:ext cx="9453876" cy="462756"/>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a:off x="4623629" y="4724400"/>
            <a:ext cx="1605721" cy="42545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95394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12" name="Picture 11"/>
          <p:cNvPicPr>
            <a:picLocks noChangeAspect="1"/>
          </p:cNvPicPr>
          <p:nvPr/>
        </p:nvPicPr>
        <p:blipFill>
          <a:blip r:embed="rId3"/>
          <a:stretch>
            <a:fillRect/>
          </a:stretch>
        </p:blipFill>
        <p:spPr>
          <a:xfrm>
            <a:off x="838200" y="1690688"/>
            <a:ext cx="9912542" cy="5167312"/>
          </a:xfrm>
          <a:prstGeom prst="rect">
            <a:avLst/>
          </a:prstGeom>
        </p:spPr>
      </p:pic>
      <p:sp>
        <p:nvSpPr>
          <p:cNvPr id="13" name="Rounded Rectangle 12"/>
          <p:cNvSpPr/>
          <p:nvPr/>
        </p:nvSpPr>
        <p:spPr>
          <a:xfrm>
            <a:off x="4763966" y="2286000"/>
            <a:ext cx="2379784" cy="40005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a:off x="1296866" y="4011613"/>
            <a:ext cx="9453876" cy="462756"/>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a:off x="4623629" y="4724400"/>
            <a:ext cx="1605721" cy="42545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C77925E1-C04D-4C46-B11A-5BEC7CC4804F}"/>
                  </a:ext>
                </a:extLst>
              </p14:cNvPr>
              <p14:cNvContentPartPr/>
              <p14:nvPr/>
            </p14:nvContentPartPr>
            <p14:xfrm>
              <a:off x="5739755" y="5759704"/>
              <a:ext cx="286560" cy="375840"/>
            </p14:xfrm>
          </p:contentPart>
        </mc:Choice>
        <mc:Fallback xmlns="">
          <p:pic>
            <p:nvPicPr>
              <p:cNvPr id="4" name="Ink 3">
                <a:extLst>
                  <a:ext uri="{FF2B5EF4-FFF2-40B4-BE49-F238E27FC236}">
                    <a16:creationId xmlns:a16="http://schemas.microsoft.com/office/drawing/2014/main" id="{C77925E1-C04D-4C46-B11A-5BEC7CC4804F}"/>
                  </a:ext>
                </a:extLst>
              </p:cNvPr>
              <p:cNvPicPr/>
              <p:nvPr/>
            </p:nvPicPr>
            <p:blipFill>
              <a:blip r:embed="rId5"/>
              <a:stretch>
                <a:fillRect/>
              </a:stretch>
            </p:blipFill>
            <p:spPr>
              <a:xfrm>
                <a:off x="5725355" y="5745304"/>
                <a:ext cx="314640" cy="4039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2" name="Ink 61">
                <a:extLst>
                  <a:ext uri="{FF2B5EF4-FFF2-40B4-BE49-F238E27FC236}">
                    <a16:creationId xmlns:a16="http://schemas.microsoft.com/office/drawing/2014/main" id="{D36A9DAC-0073-4563-A175-0C781FE2D4CF}"/>
                  </a:ext>
                </a:extLst>
              </p14:cNvPr>
              <p14:cNvContentPartPr/>
              <p14:nvPr/>
            </p14:nvContentPartPr>
            <p14:xfrm>
              <a:off x="10863762" y="6257944"/>
              <a:ext cx="57600" cy="150480"/>
            </p14:xfrm>
          </p:contentPart>
        </mc:Choice>
        <mc:Fallback xmlns="">
          <p:pic>
            <p:nvPicPr>
              <p:cNvPr id="62" name="Ink 61">
                <a:extLst>
                  <a:ext uri="{FF2B5EF4-FFF2-40B4-BE49-F238E27FC236}">
                    <a16:creationId xmlns:a16="http://schemas.microsoft.com/office/drawing/2014/main" id="{D36A9DAC-0073-4563-A175-0C781FE2D4CF}"/>
                  </a:ext>
                </a:extLst>
              </p:cNvPr>
              <p:cNvPicPr/>
              <p:nvPr/>
            </p:nvPicPr>
            <p:blipFill>
              <a:blip r:embed="rId7"/>
              <a:stretch>
                <a:fillRect/>
              </a:stretch>
            </p:blipFill>
            <p:spPr>
              <a:xfrm>
                <a:off x="10849362" y="6243544"/>
                <a:ext cx="85680" cy="1785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3" name="Ink 62">
                <a:extLst>
                  <a:ext uri="{FF2B5EF4-FFF2-40B4-BE49-F238E27FC236}">
                    <a16:creationId xmlns:a16="http://schemas.microsoft.com/office/drawing/2014/main" id="{E8B62617-F389-4C2C-A849-100AC5E1C364}"/>
                  </a:ext>
                </a:extLst>
              </p14:cNvPr>
              <p14:cNvContentPartPr/>
              <p14:nvPr/>
            </p14:nvContentPartPr>
            <p14:xfrm>
              <a:off x="11063922" y="6061744"/>
              <a:ext cx="27360" cy="423000"/>
            </p14:xfrm>
          </p:contentPart>
        </mc:Choice>
        <mc:Fallback xmlns="">
          <p:pic>
            <p:nvPicPr>
              <p:cNvPr id="63" name="Ink 62">
                <a:extLst>
                  <a:ext uri="{FF2B5EF4-FFF2-40B4-BE49-F238E27FC236}">
                    <a16:creationId xmlns:a16="http://schemas.microsoft.com/office/drawing/2014/main" id="{E8B62617-F389-4C2C-A849-100AC5E1C364}"/>
                  </a:ext>
                </a:extLst>
              </p:cNvPr>
              <p:cNvPicPr/>
              <p:nvPr/>
            </p:nvPicPr>
            <p:blipFill>
              <a:blip r:embed="rId9"/>
              <a:stretch>
                <a:fillRect/>
              </a:stretch>
            </p:blipFill>
            <p:spPr>
              <a:xfrm>
                <a:off x="11049522" y="6047344"/>
                <a:ext cx="55440" cy="4510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66" name="Ink 65">
                <a:extLst>
                  <a:ext uri="{FF2B5EF4-FFF2-40B4-BE49-F238E27FC236}">
                    <a16:creationId xmlns:a16="http://schemas.microsoft.com/office/drawing/2014/main" id="{B31A9407-1A7D-4C3A-8305-9EE11F19B7DD}"/>
                  </a:ext>
                </a:extLst>
              </p14:cNvPr>
              <p14:cNvContentPartPr/>
              <p14:nvPr/>
            </p14:nvContentPartPr>
            <p14:xfrm>
              <a:off x="11163642" y="6246784"/>
              <a:ext cx="286920" cy="226080"/>
            </p14:xfrm>
          </p:contentPart>
        </mc:Choice>
        <mc:Fallback xmlns="">
          <p:pic>
            <p:nvPicPr>
              <p:cNvPr id="66" name="Ink 65">
                <a:extLst>
                  <a:ext uri="{FF2B5EF4-FFF2-40B4-BE49-F238E27FC236}">
                    <a16:creationId xmlns:a16="http://schemas.microsoft.com/office/drawing/2014/main" id="{B31A9407-1A7D-4C3A-8305-9EE11F19B7DD}"/>
                  </a:ext>
                </a:extLst>
              </p:cNvPr>
              <p:cNvPicPr/>
              <p:nvPr/>
            </p:nvPicPr>
            <p:blipFill>
              <a:blip r:embed="rId11"/>
              <a:stretch>
                <a:fillRect/>
              </a:stretch>
            </p:blipFill>
            <p:spPr>
              <a:xfrm>
                <a:off x="11149242" y="6232384"/>
                <a:ext cx="315000" cy="2541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7" name="Ink 66">
                <a:extLst>
                  <a:ext uri="{FF2B5EF4-FFF2-40B4-BE49-F238E27FC236}">
                    <a16:creationId xmlns:a16="http://schemas.microsoft.com/office/drawing/2014/main" id="{710EE8D9-8D58-446E-836C-4FA3C60E73FC}"/>
                  </a:ext>
                </a:extLst>
              </p14:cNvPr>
              <p14:cNvContentPartPr/>
              <p14:nvPr/>
            </p14:nvContentPartPr>
            <p14:xfrm>
              <a:off x="11549562" y="6208624"/>
              <a:ext cx="128520" cy="271800"/>
            </p14:xfrm>
          </p:contentPart>
        </mc:Choice>
        <mc:Fallback xmlns="">
          <p:pic>
            <p:nvPicPr>
              <p:cNvPr id="67" name="Ink 66">
                <a:extLst>
                  <a:ext uri="{FF2B5EF4-FFF2-40B4-BE49-F238E27FC236}">
                    <a16:creationId xmlns:a16="http://schemas.microsoft.com/office/drawing/2014/main" id="{710EE8D9-8D58-446E-836C-4FA3C60E73FC}"/>
                  </a:ext>
                </a:extLst>
              </p:cNvPr>
              <p:cNvPicPr/>
              <p:nvPr/>
            </p:nvPicPr>
            <p:blipFill>
              <a:blip r:embed="rId13"/>
              <a:stretch>
                <a:fillRect/>
              </a:stretch>
            </p:blipFill>
            <p:spPr>
              <a:xfrm>
                <a:off x="11535162" y="6194224"/>
                <a:ext cx="156600" cy="2998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68" name="Ink 67">
                <a:extLst>
                  <a:ext uri="{FF2B5EF4-FFF2-40B4-BE49-F238E27FC236}">
                    <a16:creationId xmlns:a16="http://schemas.microsoft.com/office/drawing/2014/main" id="{7F376DC1-1206-424E-A58C-E427A003B740}"/>
                  </a:ext>
                </a:extLst>
              </p14:cNvPr>
              <p14:cNvContentPartPr/>
              <p14:nvPr/>
            </p14:nvContentPartPr>
            <p14:xfrm>
              <a:off x="11724522" y="6048064"/>
              <a:ext cx="118440" cy="309600"/>
            </p14:xfrm>
          </p:contentPart>
        </mc:Choice>
        <mc:Fallback xmlns="">
          <p:pic>
            <p:nvPicPr>
              <p:cNvPr id="68" name="Ink 67">
                <a:extLst>
                  <a:ext uri="{FF2B5EF4-FFF2-40B4-BE49-F238E27FC236}">
                    <a16:creationId xmlns:a16="http://schemas.microsoft.com/office/drawing/2014/main" id="{7F376DC1-1206-424E-A58C-E427A003B740}"/>
                  </a:ext>
                </a:extLst>
              </p:cNvPr>
              <p:cNvPicPr/>
              <p:nvPr/>
            </p:nvPicPr>
            <p:blipFill>
              <a:blip r:embed="rId15"/>
              <a:stretch>
                <a:fillRect/>
              </a:stretch>
            </p:blipFill>
            <p:spPr>
              <a:xfrm>
                <a:off x="11710122" y="6033664"/>
                <a:ext cx="146520" cy="3376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69" name="Ink 68">
                <a:extLst>
                  <a:ext uri="{FF2B5EF4-FFF2-40B4-BE49-F238E27FC236}">
                    <a16:creationId xmlns:a16="http://schemas.microsoft.com/office/drawing/2014/main" id="{B775067A-384C-46FF-832B-58C20FF8EA28}"/>
                  </a:ext>
                </a:extLst>
              </p14:cNvPr>
              <p14:cNvContentPartPr/>
              <p14:nvPr/>
            </p14:nvContentPartPr>
            <p14:xfrm>
              <a:off x="11890122" y="6455944"/>
              <a:ext cx="6840" cy="19800"/>
            </p14:xfrm>
          </p:contentPart>
        </mc:Choice>
        <mc:Fallback xmlns="">
          <p:pic>
            <p:nvPicPr>
              <p:cNvPr id="69" name="Ink 68">
                <a:extLst>
                  <a:ext uri="{FF2B5EF4-FFF2-40B4-BE49-F238E27FC236}">
                    <a16:creationId xmlns:a16="http://schemas.microsoft.com/office/drawing/2014/main" id="{B775067A-384C-46FF-832B-58C20FF8EA28}"/>
                  </a:ext>
                </a:extLst>
              </p:cNvPr>
              <p:cNvPicPr/>
              <p:nvPr/>
            </p:nvPicPr>
            <p:blipFill>
              <a:blip r:embed="rId17"/>
              <a:stretch>
                <a:fillRect/>
              </a:stretch>
            </p:blipFill>
            <p:spPr>
              <a:xfrm>
                <a:off x="11875722" y="6441544"/>
                <a:ext cx="34920" cy="478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73" name="Ink 72">
                <a:extLst>
                  <a:ext uri="{FF2B5EF4-FFF2-40B4-BE49-F238E27FC236}">
                    <a16:creationId xmlns:a16="http://schemas.microsoft.com/office/drawing/2014/main" id="{DDD9C46C-DD9E-4F58-B615-5F7FC1C8BC33}"/>
                  </a:ext>
                </a:extLst>
              </p14:cNvPr>
              <p14:cNvContentPartPr/>
              <p14:nvPr/>
            </p14:nvContentPartPr>
            <p14:xfrm>
              <a:off x="6178955" y="4718584"/>
              <a:ext cx="4303567" cy="1893240"/>
            </p14:xfrm>
          </p:contentPart>
        </mc:Choice>
        <mc:Fallback xmlns="">
          <p:pic>
            <p:nvPicPr>
              <p:cNvPr id="73" name="Ink 72">
                <a:extLst>
                  <a:ext uri="{FF2B5EF4-FFF2-40B4-BE49-F238E27FC236}">
                    <a16:creationId xmlns:a16="http://schemas.microsoft.com/office/drawing/2014/main" id="{DDD9C46C-DD9E-4F58-B615-5F7FC1C8BC33}"/>
                  </a:ext>
                </a:extLst>
              </p:cNvPr>
              <p:cNvPicPr/>
              <p:nvPr/>
            </p:nvPicPr>
            <p:blipFill>
              <a:blip r:embed="rId19"/>
              <a:stretch>
                <a:fillRect/>
              </a:stretch>
            </p:blipFill>
            <p:spPr>
              <a:xfrm>
                <a:off x="6164555" y="4704184"/>
                <a:ext cx="4331648" cy="1921320"/>
              </a:xfrm>
              <a:prstGeom prst="rect">
                <a:avLst/>
              </a:prstGeom>
            </p:spPr>
          </p:pic>
        </mc:Fallback>
      </mc:AlternateContent>
    </p:spTree>
    <p:extLst>
      <p:ext uri="{BB962C8B-B14F-4D97-AF65-F5344CB8AC3E}">
        <p14:creationId xmlns:p14="http://schemas.microsoft.com/office/powerpoint/2010/main" val="14049241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690688"/>
            <a:ext cx="11211290" cy="4329112"/>
          </a:xfrm>
          <a:prstGeom prst="rect">
            <a:avLst/>
          </a:prstGeom>
        </p:spPr>
      </p:pic>
      <p:sp>
        <p:nvSpPr>
          <p:cNvPr id="4" name="Rounded Rectangle 3"/>
          <p:cNvSpPr/>
          <p:nvPr/>
        </p:nvSpPr>
        <p:spPr>
          <a:xfrm>
            <a:off x="4459166" y="2921001"/>
            <a:ext cx="5694484" cy="462756"/>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14503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52450" y="642938"/>
            <a:ext cx="11168568" cy="5567362"/>
          </a:xfrm>
          <a:prstGeom prst="rect">
            <a:avLst/>
          </a:prstGeom>
        </p:spPr>
      </p:pic>
    </p:spTree>
    <p:extLst>
      <p:ext uri="{BB962C8B-B14F-4D97-AF65-F5344CB8AC3E}">
        <p14:creationId xmlns:p14="http://schemas.microsoft.com/office/powerpoint/2010/main" val="507253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descr="https://tctechcrunch2011.files.wordpress.com/2014/01/83-image-2.jpg?w=4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6889" y="380437"/>
            <a:ext cx="8973677" cy="6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90427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Pre-existing test data</a:t>
            </a:r>
          </a:p>
        </p:txBody>
      </p:sp>
      <p:pic>
        <p:nvPicPr>
          <p:cNvPr id="8" name="Picture 7"/>
          <p:cNvPicPr>
            <a:picLocks noChangeAspect="1"/>
          </p:cNvPicPr>
          <p:nvPr/>
        </p:nvPicPr>
        <p:blipFill>
          <a:blip r:embed="rId3"/>
          <a:stretch>
            <a:fillRect/>
          </a:stretch>
        </p:blipFill>
        <p:spPr>
          <a:xfrm>
            <a:off x="838199" y="1690688"/>
            <a:ext cx="11213251" cy="2252662"/>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AC3DF007-2786-45AF-93FE-DF88DA3D0F9D}"/>
                  </a:ext>
                </a:extLst>
              </p14:cNvPr>
              <p14:cNvContentPartPr/>
              <p14:nvPr/>
            </p14:nvContentPartPr>
            <p14:xfrm>
              <a:off x="3072155" y="4085344"/>
              <a:ext cx="1032840" cy="717120"/>
            </p14:xfrm>
          </p:contentPart>
        </mc:Choice>
        <mc:Fallback xmlns="">
          <p:pic>
            <p:nvPicPr>
              <p:cNvPr id="5" name="Ink 4">
                <a:extLst>
                  <a:ext uri="{FF2B5EF4-FFF2-40B4-BE49-F238E27FC236}">
                    <a16:creationId xmlns:a16="http://schemas.microsoft.com/office/drawing/2014/main" id="{AC3DF007-2786-45AF-93FE-DF88DA3D0F9D}"/>
                  </a:ext>
                </a:extLst>
              </p:cNvPr>
              <p:cNvPicPr/>
              <p:nvPr/>
            </p:nvPicPr>
            <p:blipFill>
              <a:blip r:embed="rId5"/>
              <a:stretch>
                <a:fillRect/>
              </a:stretch>
            </p:blipFill>
            <p:spPr>
              <a:xfrm>
                <a:off x="3057755" y="4070944"/>
                <a:ext cx="1060920" cy="7452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 name="Ink 5">
                <a:extLst>
                  <a:ext uri="{FF2B5EF4-FFF2-40B4-BE49-F238E27FC236}">
                    <a16:creationId xmlns:a16="http://schemas.microsoft.com/office/drawing/2014/main" id="{6B181491-0EDC-4A12-B490-8AF0EB456EB0}"/>
                  </a:ext>
                </a:extLst>
              </p14:cNvPr>
              <p14:cNvContentPartPr/>
              <p14:nvPr/>
            </p14:nvContentPartPr>
            <p14:xfrm>
              <a:off x="4233515" y="4389544"/>
              <a:ext cx="216000" cy="202680"/>
            </p14:xfrm>
          </p:contentPart>
        </mc:Choice>
        <mc:Fallback xmlns="">
          <p:pic>
            <p:nvPicPr>
              <p:cNvPr id="6" name="Ink 5">
                <a:extLst>
                  <a:ext uri="{FF2B5EF4-FFF2-40B4-BE49-F238E27FC236}">
                    <a16:creationId xmlns:a16="http://schemas.microsoft.com/office/drawing/2014/main" id="{6B181491-0EDC-4A12-B490-8AF0EB456EB0}"/>
                  </a:ext>
                </a:extLst>
              </p:cNvPr>
              <p:cNvPicPr/>
              <p:nvPr/>
            </p:nvPicPr>
            <p:blipFill>
              <a:blip r:embed="rId7"/>
              <a:stretch>
                <a:fillRect/>
              </a:stretch>
            </p:blipFill>
            <p:spPr>
              <a:xfrm>
                <a:off x="4219115" y="4375144"/>
                <a:ext cx="244080" cy="2307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Ink 9">
                <a:extLst>
                  <a:ext uri="{FF2B5EF4-FFF2-40B4-BE49-F238E27FC236}">
                    <a16:creationId xmlns:a16="http://schemas.microsoft.com/office/drawing/2014/main" id="{5BF67C60-F5B8-4A2D-8635-0111473FB5F9}"/>
                  </a:ext>
                </a:extLst>
              </p14:cNvPr>
              <p14:cNvContentPartPr/>
              <p14:nvPr/>
            </p14:nvContentPartPr>
            <p14:xfrm>
              <a:off x="4633835" y="3856384"/>
              <a:ext cx="182160" cy="532080"/>
            </p14:xfrm>
          </p:contentPart>
        </mc:Choice>
        <mc:Fallback xmlns="">
          <p:pic>
            <p:nvPicPr>
              <p:cNvPr id="10" name="Ink 9">
                <a:extLst>
                  <a:ext uri="{FF2B5EF4-FFF2-40B4-BE49-F238E27FC236}">
                    <a16:creationId xmlns:a16="http://schemas.microsoft.com/office/drawing/2014/main" id="{5BF67C60-F5B8-4A2D-8635-0111473FB5F9}"/>
                  </a:ext>
                </a:extLst>
              </p:cNvPr>
              <p:cNvPicPr/>
              <p:nvPr/>
            </p:nvPicPr>
            <p:blipFill>
              <a:blip r:embed="rId9"/>
              <a:stretch>
                <a:fillRect/>
              </a:stretch>
            </p:blipFill>
            <p:spPr>
              <a:xfrm>
                <a:off x="4619435" y="3841984"/>
                <a:ext cx="210240" cy="5601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3" name="Ink 12">
                <a:extLst>
                  <a:ext uri="{FF2B5EF4-FFF2-40B4-BE49-F238E27FC236}">
                    <a16:creationId xmlns:a16="http://schemas.microsoft.com/office/drawing/2014/main" id="{3D471835-D1C9-4719-83AC-8DD0062D9A98}"/>
                  </a:ext>
                </a:extLst>
              </p14:cNvPr>
              <p14:cNvContentPartPr/>
              <p14:nvPr/>
            </p14:nvContentPartPr>
            <p14:xfrm>
              <a:off x="5814275" y="4088944"/>
              <a:ext cx="222120" cy="792720"/>
            </p14:xfrm>
          </p:contentPart>
        </mc:Choice>
        <mc:Fallback xmlns="">
          <p:pic>
            <p:nvPicPr>
              <p:cNvPr id="13" name="Ink 12">
                <a:extLst>
                  <a:ext uri="{FF2B5EF4-FFF2-40B4-BE49-F238E27FC236}">
                    <a16:creationId xmlns:a16="http://schemas.microsoft.com/office/drawing/2014/main" id="{3D471835-D1C9-4719-83AC-8DD0062D9A98}"/>
                  </a:ext>
                </a:extLst>
              </p:cNvPr>
              <p:cNvPicPr/>
              <p:nvPr/>
            </p:nvPicPr>
            <p:blipFill>
              <a:blip r:embed="rId11"/>
              <a:stretch>
                <a:fillRect/>
              </a:stretch>
            </p:blipFill>
            <p:spPr>
              <a:xfrm>
                <a:off x="5799875" y="4074544"/>
                <a:ext cx="250200" cy="8208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4" name="Ink 13">
                <a:extLst>
                  <a:ext uri="{FF2B5EF4-FFF2-40B4-BE49-F238E27FC236}">
                    <a16:creationId xmlns:a16="http://schemas.microsoft.com/office/drawing/2014/main" id="{7813F759-59C4-4FAC-B4DE-289968D6B8C5}"/>
                  </a:ext>
                </a:extLst>
              </p14:cNvPr>
              <p14:cNvContentPartPr/>
              <p14:nvPr/>
            </p14:nvContentPartPr>
            <p14:xfrm>
              <a:off x="6252035" y="4105504"/>
              <a:ext cx="155880" cy="190440"/>
            </p14:xfrm>
          </p:contentPart>
        </mc:Choice>
        <mc:Fallback xmlns="">
          <p:pic>
            <p:nvPicPr>
              <p:cNvPr id="14" name="Ink 13">
                <a:extLst>
                  <a:ext uri="{FF2B5EF4-FFF2-40B4-BE49-F238E27FC236}">
                    <a16:creationId xmlns:a16="http://schemas.microsoft.com/office/drawing/2014/main" id="{7813F759-59C4-4FAC-B4DE-289968D6B8C5}"/>
                  </a:ext>
                </a:extLst>
              </p:cNvPr>
              <p:cNvPicPr/>
              <p:nvPr/>
            </p:nvPicPr>
            <p:blipFill>
              <a:blip r:embed="rId13"/>
              <a:stretch>
                <a:fillRect/>
              </a:stretch>
            </p:blipFill>
            <p:spPr>
              <a:xfrm>
                <a:off x="6237635" y="4091104"/>
                <a:ext cx="183960" cy="2185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5" name="Ink 14">
                <a:extLst>
                  <a:ext uri="{FF2B5EF4-FFF2-40B4-BE49-F238E27FC236}">
                    <a16:creationId xmlns:a16="http://schemas.microsoft.com/office/drawing/2014/main" id="{869F9FB1-6E11-4C7D-9155-DE874DA8DF9E}"/>
                  </a:ext>
                </a:extLst>
              </p14:cNvPr>
              <p14:cNvContentPartPr/>
              <p14:nvPr/>
            </p14:nvContentPartPr>
            <p14:xfrm>
              <a:off x="6604115" y="4050064"/>
              <a:ext cx="94680" cy="139680"/>
            </p14:xfrm>
          </p:contentPart>
        </mc:Choice>
        <mc:Fallback xmlns="">
          <p:pic>
            <p:nvPicPr>
              <p:cNvPr id="15" name="Ink 14">
                <a:extLst>
                  <a:ext uri="{FF2B5EF4-FFF2-40B4-BE49-F238E27FC236}">
                    <a16:creationId xmlns:a16="http://schemas.microsoft.com/office/drawing/2014/main" id="{869F9FB1-6E11-4C7D-9155-DE874DA8DF9E}"/>
                  </a:ext>
                </a:extLst>
              </p:cNvPr>
              <p:cNvPicPr/>
              <p:nvPr/>
            </p:nvPicPr>
            <p:blipFill>
              <a:blip r:embed="rId15"/>
              <a:stretch>
                <a:fillRect/>
              </a:stretch>
            </p:blipFill>
            <p:spPr>
              <a:xfrm>
                <a:off x="6589715" y="4035664"/>
                <a:ext cx="122760" cy="1677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6" name="Ink 15">
                <a:extLst>
                  <a:ext uri="{FF2B5EF4-FFF2-40B4-BE49-F238E27FC236}">
                    <a16:creationId xmlns:a16="http://schemas.microsoft.com/office/drawing/2014/main" id="{B7377B33-1C3D-451C-918A-471D9FA84240}"/>
                  </a:ext>
                </a:extLst>
              </p14:cNvPr>
              <p14:cNvContentPartPr/>
              <p14:nvPr/>
            </p14:nvContentPartPr>
            <p14:xfrm>
              <a:off x="6843515" y="3955024"/>
              <a:ext cx="120600" cy="303480"/>
            </p14:xfrm>
          </p:contentPart>
        </mc:Choice>
        <mc:Fallback xmlns="">
          <p:pic>
            <p:nvPicPr>
              <p:cNvPr id="16" name="Ink 15">
                <a:extLst>
                  <a:ext uri="{FF2B5EF4-FFF2-40B4-BE49-F238E27FC236}">
                    <a16:creationId xmlns:a16="http://schemas.microsoft.com/office/drawing/2014/main" id="{B7377B33-1C3D-451C-918A-471D9FA84240}"/>
                  </a:ext>
                </a:extLst>
              </p:cNvPr>
              <p:cNvPicPr/>
              <p:nvPr/>
            </p:nvPicPr>
            <p:blipFill>
              <a:blip r:embed="rId17"/>
              <a:stretch>
                <a:fillRect/>
              </a:stretch>
            </p:blipFill>
            <p:spPr>
              <a:xfrm>
                <a:off x="6829115" y="3940624"/>
                <a:ext cx="148680" cy="3315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2" name="Ink 31">
                <a:extLst>
                  <a:ext uri="{FF2B5EF4-FFF2-40B4-BE49-F238E27FC236}">
                    <a16:creationId xmlns:a16="http://schemas.microsoft.com/office/drawing/2014/main" id="{A71DFEAD-F7A7-4C75-9D37-F2CE74607F21}"/>
                  </a:ext>
                </a:extLst>
              </p14:cNvPr>
              <p14:cNvContentPartPr/>
              <p14:nvPr/>
            </p14:nvContentPartPr>
            <p14:xfrm>
              <a:off x="7604195" y="2653624"/>
              <a:ext cx="2012040" cy="1439280"/>
            </p14:xfrm>
          </p:contentPart>
        </mc:Choice>
        <mc:Fallback xmlns="">
          <p:pic>
            <p:nvPicPr>
              <p:cNvPr id="32" name="Ink 31">
                <a:extLst>
                  <a:ext uri="{FF2B5EF4-FFF2-40B4-BE49-F238E27FC236}">
                    <a16:creationId xmlns:a16="http://schemas.microsoft.com/office/drawing/2014/main" id="{A71DFEAD-F7A7-4C75-9D37-F2CE74607F21}"/>
                  </a:ext>
                </a:extLst>
              </p:cNvPr>
              <p:cNvPicPr/>
              <p:nvPr/>
            </p:nvPicPr>
            <p:blipFill>
              <a:blip r:embed="rId19"/>
              <a:stretch>
                <a:fillRect/>
              </a:stretch>
            </p:blipFill>
            <p:spPr>
              <a:xfrm>
                <a:off x="7589795" y="2639224"/>
                <a:ext cx="2040120" cy="1467360"/>
              </a:xfrm>
              <a:prstGeom prst="rect">
                <a:avLst/>
              </a:prstGeom>
            </p:spPr>
          </p:pic>
        </mc:Fallback>
      </mc:AlternateContent>
    </p:spTree>
    <p:extLst>
      <p:ext uri="{BB962C8B-B14F-4D97-AF65-F5344CB8AC3E}">
        <p14:creationId xmlns:p14="http://schemas.microsoft.com/office/powerpoint/2010/main" val="8100632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198" y="1690688"/>
            <a:ext cx="11185170" cy="2728912"/>
          </a:xfrm>
          <a:prstGeom prst="rect">
            <a:avLst/>
          </a:prstGeom>
        </p:spPr>
      </p:pic>
      <p:sp>
        <p:nvSpPr>
          <p:cNvPr id="2" name="Title 1"/>
          <p:cNvSpPr>
            <a:spLocks noGrp="1"/>
          </p:cNvSpPr>
          <p:nvPr>
            <p:ph type="title"/>
          </p:nvPr>
        </p:nvSpPr>
        <p:spPr/>
        <p:txBody>
          <a:bodyPr>
            <a:normAutofit/>
          </a:bodyPr>
          <a:lstStyle/>
          <a:p>
            <a:r>
              <a:rPr lang="en-US" sz="4800" dirty="0"/>
              <a:t>Pre-existing test data</a:t>
            </a:r>
          </a:p>
        </p:txBody>
      </p:sp>
      <p:pic>
        <p:nvPicPr>
          <p:cNvPr id="4" name="Picture 3"/>
          <p:cNvPicPr>
            <a:picLocks noChangeAspect="1"/>
          </p:cNvPicPr>
          <p:nvPr/>
        </p:nvPicPr>
        <p:blipFill>
          <a:blip r:embed="rId4"/>
          <a:stretch>
            <a:fillRect/>
          </a:stretch>
        </p:blipFill>
        <p:spPr>
          <a:xfrm>
            <a:off x="838198" y="4478338"/>
            <a:ext cx="10488419" cy="2246312"/>
          </a:xfrm>
          <a:prstGeom prst="rect">
            <a:avLst/>
          </a:prstGeom>
        </p:spPr>
      </p:pic>
      <p:sp>
        <p:nvSpPr>
          <p:cNvPr id="5" name="Rounded Rectangle 3">
            <a:extLst>
              <a:ext uri="{FF2B5EF4-FFF2-40B4-BE49-F238E27FC236}">
                <a16:creationId xmlns:a16="http://schemas.microsoft.com/office/drawing/2014/main" id="{2435B370-983D-4986-B4E8-8E35EC99CD0E}"/>
              </a:ext>
            </a:extLst>
          </p:cNvPr>
          <p:cNvSpPr/>
          <p:nvPr/>
        </p:nvSpPr>
        <p:spPr>
          <a:xfrm>
            <a:off x="2253847" y="3016251"/>
            <a:ext cx="7965917" cy="479984"/>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34440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Pre-existing test data</a:t>
            </a:r>
          </a:p>
        </p:txBody>
      </p:sp>
      <p:pic>
        <p:nvPicPr>
          <p:cNvPr id="3" name="Picture 2"/>
          <p:cNvPicPr>
            <a:picLocks noChangeAspect="1"/>
          </p:cNvPicPr>
          <p:nvPr/>
        </p:nvPicPr>
        <p:blipFill>
          <a:blip r:embed="rId3"/>
          <a:stretch>
            <a:fillRect/>
          </a:stretch>
        </p:blipFill>
        <p:spPr>
          <a:xfrm>
            <a:off x="838200" y="2300288"/>
            <a:ext cx="11206776" cy="2919412"/>
          </a:xfrm>
          <a:prstGeom prst="rect">
            <a:avLst/>
          </a:prstGeom>
        </p:spPr>
      </p:pic>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65569720-3E6D-4C9F-9A71-32A6A8ACC76A}"/>
                  </a:ext>
                </a:extLst>
              </p14:cNvPr>
              <p14:cNvContentPartPr/>
              <p14:nvPr/>
            </p14:nvContentPartPr>
            <p14:xfrm>
              <a:off x="999995" y="5380264"/>
              <a:ext cx="373680" cy="757800"/>
            </p14:xfrm>
          </p:contentPart>
        </mc:Choice>
        <mc:Fallback xmlns="">
          <p:pic>
            <p:nvPicPr>
              <p:cNvPr id="6" name="Ink 5">
                <a:extLst>
                  <a:ext uri="{FF2B5EF4-FFF2-40B4-BE49-F238E27FC236}">
                    <a16:creationId xmlns:a16="http://schemas.microsoft.com/office/drawing/2014/main" id="{65569720-3E6D-4C9F-9A71-32A6A8ACC76A}"/>
                  </a:ext>
                </a:extLst>
              </p:cNvPr>
              <p:cNvPicPr/>
              <p:nvPr/>
            </p:nvPicPr>
            <p:blipFill>
              <a:blip r:embed="rId5"/>
              <a:stretch>
                <a:fillRect/>
              </a:stretch>
            </p:blipFill>
            <p:spPr>
              <a:xfrm>
                <a:off x="985595" y="5365864"/>
                <a:ext cx="401760" cy="7858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7" name="Ink 6">
                <a:extLst>
                  <a:ext uri="{FF2B5EF4-FFF2-40B4-BE49-F238E27FC236}">
                    <a16:creationId xmlns:a16="http://schemas.microsoft.com/office/drawing/2014/main" id="{C8B64601-F994-4EA8-BCA7-7A79AFF0A023}"/>
                  </a:ext>
                </a:extLst>
              </p14:cNvPr>
              <p14:cNvContentPartPr/>
              <p14:nvPr/>
            </p14:nvContentPartPr>
            <p14:xfrm>
              <a:off x="1509035" y="5402584"/>
              <a:ext cx="283320" cy="702720"/>
            </p14:xfrm>
          </p:contentPart>
        </mc:Choice>
        <mc:Fallback xmlns="">
          <p:pic>
            <p:nvPicPr>
              <p:cNvPr id="7" name="Ink 6">
                <a:extLst>
                  <a:ext uri="{FF2B5EF4-FFF2-40B4-BE49-F238E27FC236}">
                    <a16:creationId xmlns:a16="http://schemas.microsoft.com/office/drawing/2014/main" id="{C8B64601-F994-4EA8-BCA7-7A79AFF0A023}"/>
                  </a:ext>
                </a:extLst>
              </p:cNvPr>
              <p:cNvPicPr/>
              <p:nvPr/>
            </p:nvPicPr>
            <p:blipFill>
              <a:blip r:embed="rId7"/>
              <a:stretch>
                <a:fillRect/>
              </a:stretch>
            </p:blipFill>
            <p:spPr>
              <a:xfrm>
                <a:off x="1494635" y="5388184"/>
                <a:ext cx="311400" cy="7308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a:extLst>
                  <a:ext uri="{FF2B5EF4-FFF2-40B4-BE49-F238E27FC236}">
                    <a16:creationId xmlns:a16="http://schemas.microsoft.com/office/drawing/2014/main" id="{B1E351C9-925C-42B8-A4F3-0E4A0D252870}"/>
                  </a:ext>
                </a:extLst>
              </p14:cNvPr>
              <p14:cNvContentPartPr/>
              <p14:nvPr/>
            </p14:nvContentPartPr>
            <p14:xfrm>
              <a:off x="1912235" y="5945104"/>
              <a:ext cx="14400" cy="57240"/>
            </p14:xfrm>
          </p:contentPart>
        </mc:Choice>
        <mc:Fallback xmlns="">
          <p:pic>
            <p:nvPicPr>
              <p:cNvPr id="8" name="Ink 7">
                <a:extLst>
                  <a:ext uri="{FF2B5EF4-FFF2-40B4-BE49-F238E27FC236}">
                    <a16:creationId xmlns:a16="http://schemas.microsoft.com/office/drawing/2014/main" id="{B1E351C9-925C-42B8-A4F3-0E4A0D252870}"/>
                  </a:ext>
                </a:extLst>
              </p:cNvPr>
              <p:cNvPicPr/>
              <p:nvPr/>
            </p:nvPicPr>
            <p:blipFill>
              <a:blip r:embed="rId9"/>
              <a:stretch>
                <a:fillRect/>
              </a:stretch>
            </p:blipFill>
            <p:spPr>
              <a:xfrm>
                <a:off x="1897835" y="5930704"/>
                <a:ext cx="42480" cy="853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1C1CE822-1E1C-4FAF-A524-8705B8ECBE72}"/>
                  </a:ext>
                </a:extLst>
              </p14:cNvPr>
              <p14:cNvContentPartPr/>
              <p14:nvPr/>
            </p14:nvContentPartPr>
            <p14:xfrm>
              <a:off x="2056595" y="5814784"/>
              <a:ext cx="125640" cy="281520"/>
            </p14:xfrm>
          </p:contentPart>
        </mc:Choice>
        <mc:Fallback xmlns="">
          <p:pic>
            <p:nvPicPr>
              <p:cNvPr id="9" name="Ink 8">
                <a:extLst>
                  <a:ext uri="{FF2B5EF4-FFF2-40B4-BE49-F238E27FC236}">
                    <a16:creationId xmlns:a16="http://schemas.microsoft.com/office/drawing/2014/main" id="{1C1CE822-1E1C-4FAF-A524-8705B8ECBE72}"/>
                  </a:ext>
                </a:extLst>
              </p:cNvPr>
              <p:cNvPicPr/>
              <p:nvPr/>
            </p:nvPicPr>
            <p:blipFill>
              <a:blip r:embed="rId11"/>
              <a:stretch>
                <a:fillRect/>
              </a:stretch>
            </p:blipFill>
            <p:spPr>
              <a:xfrm>
                <a:off x="2042195" y="5800384"/>
                <a:ext cx="153720" cy="3096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3" name="Ink 12">
                <a:extLst>
                  <a:ext uri="{FF2B5EF4-FFF2-40B4-BE49-F238E27FC236}">
                    <a16:creationId xmlns:a16="http://schemas.microsoft.com/office/drawing/2014/main" id="{F92979F2-B74F-4329-A585-6C8A1D57466D}"/>
                  </a:ext>
                </a:extLst>
              </p14:cNvPr>
              <p14:cNvContentPartPr/>
              <p14:nvPr/>
            </p14:nvContentPartPr>
            <p14:xfrm>
              <a:off x="2856155" y="5722984"/>
              <a:ext cx="678960" cy="277920"/>
            </p14:xfrm>
          </p:contentPart>
        </mc:Choice>
        <mc:Fallback xmlns="">
          <p:pic>
            <p:nvPicPr>
              <p:cNvPr id="13" name="Ink 12">
                <a:extLst>
                  <a:ext uri="{FF2B5EF4-FFF2-40B4-BE49-F238E27FC236}">
                    <a16:creationId xmlns:a16="http://schemas.microsoft.com/office/drawing/2014/main" id="{F92979F2-B74F-4329-A585-6C8A1D57466D}"/>
                  </a:ext>
                </a:extLst>
              </p:cNvPr>
              <p:cNvPicPr/>
              <p:nvPr/>
            </p:nvPicPr>
            <p:blipFill>
              <a:blip r:embed="rId13"/>
              <a:stretch>
                <a:fillRect/>
              </a:stretch>
            </p:blipFill>
            <p:spPr>
              <a:xfrm>
                <a:off x="2841755" y="5708584"/>
                <a:ext cx="707040" cy="30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4" name="Ink 13">
                <a:extLst>
                  <a:ext uri="{FF2B5EF4-FFF2-40B4-BE49-F238E27FC236}">
                    <a16:creationId xmlns:a16="http://schemas.microsoft.com/office/drawing/2014/main" id="{03BDC4C7-BD33-49A2-92E3-6E46E35ECE4D}"/>
                  </a:ext>
                </a:extLst>
              </p14:cNvPr>
              <p14:cNvContentPartPr/>
              <p14:nvPr/>
            </p14:nvContentPartPr>
            <p14:xfrm>
              <a:off x="3702875" y="5500864"/>
              <a:ext cx="75960" cy="374400"/>
            </p14:xfrm>
          </p:contentPart>
        </mc:Choice>
        <mc:Fallback xmlns="">
          <p:pic>
            <p:nvPicPr>
              <p:cNvPr id="14" name="Ink 13">
                <a:extLst>
                  <a:ext uri="{FF2B5EF4-FFF2-40B4-BE49-F238E27FC236}">
                    <a16:creationId xmlns:a16="http://schemas.microsoft.com/office/drawing/2014/main" id="{03BDC4C7-BD33-49A2-92E3-6E46E35ECE4D}"/>
                  </a:ext>
                </a:extLst>
              </p:cNvPr>
              <p:cNvPicPr/>
              <p:nvPr/>
            </p:nvPicPr>
            <p:blipFill>
              <a:blip r:embed="rId15"/>
              <a:stretch>
                <a:fillRect/>
              </a:stretch>
            </p:blipFill>
            <p:spPr>
              <a:xfrm>
                <a:off x="3688475" y="5486464"/>
                <a:ext cx="104040" cy="4024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5" name="Ink 24">
                <a:extLst>
                  <a:ext uri="{FF2B5EF4-FFF2-40B4-BE49-F238E27FC236}">
                    <a16:creationId xmlns:a16="http://schemas.microsoft.com/office/drawing/2014/main" id="{9E002557-489F-4673-9A47-77046881725F}"/>
                  </a:ext>
                </a:extLst>
              </p14:cNvPr>
              <p14:cNvContentPartPr/>
              <p14:nvPr/>
            </p14:nvContentPartPr>
            <p14:xfrm>
              <a:off x="3904475" y="5375944"/>
              <a:ext cx="167040" cy="566640"/>
            </p14:xfrm>
          </p:contentPart>
        </mc:Choice>
        <mc:Fallback xmlns="">
          <p:pic>
            <p:nvPicPr>
              <p:cNvPr id="25" name="Ink 24">
                <a:extLst>
                  <a:ext uri="{FF2B5EF4-FFF2-40B4-BE49-F238E27FC236}">
                    <a16:creationId xmlns:a16="http://schemas.microsoft.com/office/drawing/2014/main" id="{9E002557-489F-4673-9A47-77046881725F}"/>
                  </a:ext>
                </a:extLst>
              </p:cNvPr>
              <p:cNvPicPr/>
              <p:nvPr/>
            </p:nvPicPr>
            <p:blipFill>
              <a:blip r:embed="rId17"/>
              <a:stretch>
                <a:fillRect/>
              </a:stretch>
            </p:blipFill>
            <p:spPr>
              <a:xfrm>
                <a:off x="3890075" y="5361544"/>
                <a:ext cx="195120" cy="5947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8" name="Ink 27">
                <a:extLst>
                  <a:ext uri="{FF2B5EF4-FFF2-40B4-BE49-F238E27FC236}">
                    <a16:creationId xmlns:a16="http://schemas.microsoft.com/office/drawing/2014/main" id="{402089F4-559F-49F8-BB41-E61D928AADAE}"/>
                  </a:ext>
                </a:extLst>
              </p14:cNvPr>
              <p14:cNvContentPartPr/>
              <p14:nvPr/>
            </p14:nvContentPartPr>
            <p14:xfrm>
              <a:off x="4605755" y="5628304"/>
              <a:ext cx="181800" cy="509760"/>
            </p14:xfrm>
          </p:contentPart>
        </mc:Choice>
        <mc:Fallback xmlns="">
          <p:pic>
            <p:nvPicPr>
              <p:cNvPr id="28" name="Ink 27">
                <a:extLst>
                  <a:ext uri="{FF2B5EF4-FFF2-40B4-BE49-F238E27FC236}">
                    <a16:creationId xmlns:a16="http://schemas.microsoft.com/office/drawing/2014/main" id="{402089F4-559F-49F8-BB41-E61D928AADAE}"/>
                  </a:ext>
                </a:extLst>
              </p:cNvPr>
              <p:cNvPicPr/>
              <p:nvPr/>
            </p:nvPicPr>
            <p:blipFill>
              <a:blip r:embed="rId19"/>
              <a:stretch>
                <a:fillRect/>
              </a:stretch>
            </p:blipFill>
            <p:spPr>
              <a:xfrm>
                <a:off x="4591355" y="5613904"/>
                <a:ext cx="209880" cy="5378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9" name="Ink 28">
                <a:extLst>
                  <a:ext uri="{FF2B5EF4-FFF2-40B4-BE49-F238E27FC236}">
                    <a16:creationId xmlns:a16="http://schemas.microsoft.com/office/drawing/2014/main" id="{9AC06385-D4A2-4AF2-A9FE-008A5F9CF193}"/>
                  </a:ext>
                </a:extLst>
              </p14:cNvPr>
              <p14:cNvContentPartPr/>
              <p14:nvPr/>
            </p14:nvContentPartPr>
            <p14:xfrm>
              <a:off x="4901675" y="5644864"/>
              <a:ext cx="146880" cy="160560"/>
            </p14:xfrm>
          </p:contentPart>
        </mc:Choice>
        <mc:Fallback xmlns="">
          <p:pic>
            <p:nvPicPr>
              <p:cNvPr id="29" name="Ink 28">
                <a:extLst>
                  <a:ext uri="{FF2B5EF4-FFF2-40B4-BE49-F238E27FC236}">
                    <a16:creationId xmlns:a16="http://schemas.microsoft.com/office/drawing/2014/main" id="{9AC06385-D4A2-4AF2-A9FE-008A5F9CF193}"/>
                  </a:ext>
                </a:extLst>
              </p:cNvPr>
              <p:cNvPicPr/>
              <p:nvPr/>
            </p:nvPicPr>
            <p:blipFill>
              <a:blip r:embed="rId21"/>
              <a:stretch>
                <a:fillRect/>
              </a:stretch>
            </p:blipFill>
            <p:spPr>
              <a:xfrm>
                <a:off x="4887275" y="5630464"/>
                <a:ext cx="174960" cy="1886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7" name="Ink 36">
                <a:extLst>
                  <a:ext uri="{FF2B5EF4-FFF2-40B4-BE49-F238E27FC236}">
                    <a16:creationId xmlns:a16="http://schemas.microsoft.com/office/drawing/2014/main" id="{09E1C83A-67D9-40EA-9205-DD9350B65D90}"/>
                  </a:ext>
                </a:extLst>
              </p14:cNvPr>
              <p14:cNvContentPartPr/>
              <p14:nvPr/>
            </p14:nvContentPartPr>
            <p14:xfrm>
              <a:off x="5546075" y="5550544"/>
              <a:ext cx="160920" cy="203760"/>
            </p14:xfrm>
          </p:contentPart>
        </mc:Choice>
        <mc:Fallback xmlns="">
          <p:pic>
            <p:nvPicPr>
              <p:cNvPr id="37" name="Ink 36">
                <a:extLst>
                  <a:ext uri="{FF2B5EF4-FFF2-40B4-BE49-F238E27FC236}">
                    <a16:creationId xmlns:a16="http://schemas.microsoft.com/office/drawing/2014/main" id="{09E1C83A-67D9-40EA-9205-DD9350B65D90}"/>
                  </a:ext>
                </a:extLst>
              </p:cNvPr>
              <p:cNvPicPr/>
              <p:nvPr/>
            </p:nvPicPr>
            <p:blipFill>
              <a:blip r:embed="rId23"/>
              <a:stretch>
                <a:fillRect/>
              </a:stretch>
            </p:blipFill>
            <p:spPr>
              <a:xfrm>
                <a:off x="5531675" y="5536144"/>
                <a:ext cx="189000" cy="2318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8" name="Ink 37">
                <a:extLst>
                  <a:ext uri="{FF2B5EF4-FFF2-40B4-BE49-F238E27FC236}">
                    <a16:creationId xmlns:a16="http://schemas.microsoft.com/office/drawing/2014/main" id="{9F41E2EF-D8C7-46F3-A370-D352A71E8502}"/>
                  </a:ext>
                </a:extLst>
              </p14:cNvPr>
              <p14:cNvContentPartPr/>
              <p14:nvPr/>
            </p14:nvContentPartPr>
            <p14:xfrm>
              <a:off x="5845595" y="5538664"/>
              <a:ext cx="239400" cy="172080"/>
            </p14:xfrm>
          </p:contentPart>
        </mc:Choice>
        <mc:Fallback xmlns="">
          <p:pic>
            <p:nvPicPr>
              <p:cNvPr id="38" name="Ink 37">
                <a:extLst>
                  <a:ext uri="{FF2B5EF4-FFF2-40B4-BE49-F238E27FC236}">
                    <a16:creationId xmlns:a16="http://schemas.microsoft.com/office/drawing/2014/main" id="{9F41E2EF-D8C7-46F3-A370-D352A71E8502}"/>
                  </a:ext>
                </a:extLst>
              </p:cNvPr>
              <p:cNvPicPr/>
              <p:nvPr/>
            </p:nvPicPr>
            <p:blipFill>
              <a:blip r:embed="rId25"/>
              <a:stretch>
                <a:fillRect/>
              </a:stretch>
            </p:blipFill>
            <p:spPr>
              <a:xfrm>
                <a:off x="5831195" y="5524264"/>
                <a:ext cx="267480" cy="20016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44" name="Ink 43">
                <a:extLst>
                  <a:ext uri="{FF2B5EF4-FFF2-40B4-BE49-F238E27FC236}">
                    <a16:creationId xmlns:a16="http://schemas.microsoft.com/office/drawing/2014/main" id="{7ECD485B-531F-4F2B-A982-1B6BA5B9BF7B}"/>
                  </a:ext>
                </a:extLst>
              </p14:cNvPr>
              <p14:cNvContentPartPr/>
              <p14:nvPr/>
            </p14:nvContentPartPr>
            <p14:xfrm>
              <a:off x="6545435" y="5206744"/>
              <a:ext cx="736560" cy="540000"/>
            </p14:xfrm>
          </p:contentPart>
        </mc:Choice>
        <mc:Fallback xmlns="">
          <p:pic>
            <p:nvPicPr>
              <p:cNvPr id="44" name="Ink 43">
                <a:extLst>
                  <a:ext uri="{FF2B5EF4-FFF2-40B4-BE49-F238E27FC236}">
                    <a16:creationId xmlns:a16="http://schemas.microsoft.com/office/drawing/2014/main" id="{7ECD485B-531F-4F2B-A982-1B6BA5B9BF7B}"/>
                  </a:ext>
                </a:extLst>
              </p:cNvPr>
              <p:cNvPicPr/>
              <p:nvPr/>
            </p:nvPicPr>
            <p:blipFill>
              <a:blip r:embed="rId27"/>
              <a:stretch>
                <a:fillRect/>
              </a:stretch>
            </p:blipFill>
            <p:spPr>
              <a:xfrm>
                <a:off x="6531035" y="5192344"/>
                <a:ext cx="764640" cy="5680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51" name="Ink 50">
                <a:extLst>
                  <a:ext uri="{FF2B5EF4-FFF2-40B4-BE49-F238E27FC236}">
                    <a16:creationId xmlns:a16="http://schemas.microsoft.com/office/drawing/2014/main" id="{641FA2D7-AAC0-42E3-919D-849A2F20B774}"/>
                  </a:ext>
                </a:extLst>
              </p14:cNvPr>
              <p14:cNvContentPartPr/>
              <p14:nvPr/>
            </p14:nvContentPartPr>
            <p14:xfrm>
              <a:off x="7800395" y="5054464"/>
              <a:ext cx="1157400" cy="666720"/>
            </p14:xfrm>
          </p:contentPart>
        </mc:Choice>
        <mc:Fallback xmlns="">
          <p:pic>
            <p:nvPicPr>
              <p:cNvPr id="51" name="Ink 50">
                <a:extLst>
                  <a:ext uri="{FF2B5EF4-FFF2-40B4-BE49-F238E27FC236}">
                    <a16:creationId xmlns:a16="http://schemas.microsoft.com/office/drawing/2014/main" id="{641FA2D7-AAC0-42E3-919D-849A2F20B774}"/>
                  </a:ext>
                </a:extLst>
              </p:cNvPr>
              <p:cNvPicPr/>
              <p:nvPr/>
            </p:nvPicPr>
            <p:blipFill>
              <a:blip r:embed="rId29"/>
              <a:stretch>
                <a:fillRect/>
              </a:stretch>
            </p:blipFill>
            <p:spPr>
              <a:xfrm>
                <a:off x="7785995" y="5040064"/>
                <a:ext cx="1185480" cy="6948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54" name="Ink 53">
                <a:extLst>
                  <a:ext uri="{FF2B5EF4-FFF2-40B4-BE49-F238E27FC236}">
                    <a16:creationId xmlns:a16="http://schemas.microsoft.com/office/drawing/2014/main" id="{E6F68682-CFA9-43CA-88B8-5ACC98AFB15B}"/>
                  </a:ext>
                </a:extLst>
              </p14:cNvPr>
              <p14:cNvContentPartPr/>
              <p14:nvPr/>
            </p14:nvContentPartPr>
            <p14:xfrm>
              <a:off x="9106115" y="5348944"/>
              <a:ext cx="297720" cy="201960"/>
            </p14:xfrm>
          </p:contentPart>
        </mc:Choice>
        <mc:Fallback xmlns="">
          <p:pic>
            <p:nvPicPr>
              <p:cNvPr id="54" name="Ink 53">
                <a:extLst>
                  <a:ext uri="{FF2B5EF4-FFF2-40B4-BE49-F238E27FC236}">
                    <a16:creationId xmlns:a16="http://schemas.microsoft.com/office/drawing/2014/main" id="{E6F68682-CFA9-43CA-88B8-5ACC98AFB15B}"/>
                  </a:ext>
                </a:extLst>
              </p:cNvPr>
              <p:cNvPicPr/>
              <p:nvPr/>
            </p:nvPicPr>
            <p:blipFill>
              <a:blip r:embed="rId31"/>
              <a:stretch>
                <a:fillRect/>
              </a:stretch>
            </p:blipFill>
            <p:spPr>
              <a:xfrm>
                <a:off x="9091715" y="5334544"/>
                <a:ext cx="325800" cy="2300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57" name="Ink 56">
                <a:extLst>
                  <a:ext uri="{FF2B5EF4-FFF2-40B4-BE49-F238E27FC236}">
                    <a16:creationId xmlns:a16="http://schemas.microsoft.com/office/drawing/2014/main" id="{8A2E4592-C382-4D83-9FB3-7AB9A18E2974}"/>
                  </a:ext>
                </a:extLst>
              </p14:cNvPr>
              <p14:cNvContentPartPr/>
              <p14:nvPr/>
            </p14:nvContentPartPr>
            <p14:xfrm>
              <a:off x="9533075" y="5130784"/>
              <a:ext cx="379440" cy="524880"/>
            </p14:xfrm>
          </p:contentPart>
        </mc:Choice>
        <mc:Fallback xmlns="">
          <p:pic>
            <p:nvPicPr>
              <p:cNvPr id="57" name="Ink 56">
                <a:extLst>
                  <a:ext uri="{FF2B5EF4-FFF2-40B4-BE49-F238E27FC236}">
                    <a16:creationId xmlns:a16="http://schemas.microsoft.com/office/drawing/2014/main" id="{8A2E4592-C382-4D83-9FB3-7AB9A18E2974}"/>
                  </a:ext>
                </a:extLst>
              </p:cNvPr>
              <p:cNvPicPr/>
              <p:nvPr/>
            </p:nvPicPr>
            <p:blipFill>
              <a:blip r:embed="rId33"/>
              <a:stretch>
                <a:fillRect/>
              </a:stretch>
            </p:blipFill>
            <p:spPr>
              <a:xfrm>
                <a:off x="9518675" y="5116384"/>
                <a:ext cx="407520" cy="5529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58" name="Ink 57">
                <a:extLst>
                  <a:ext uri="{FF2B5EF4-FFF2-40B4-BE49-F238E27FC236}">
                    <a16:creationId xmlns:a16="http://schemas.microsoft.com/office/drawing/2014/main" id="{13D552FE-34E1-4BA2-A329-4111A6B26981}"/>
                  </a:ext>
                </a:extLst>
              </p14:cNvPr>
              <p14:cNvContentPartPr/>
              <p14:nvPr/>
            </p14:nvContentPartPr>
            <p14:xfrm>
              <a:off x="4360595" y="6491944"/>
              <a:ext cx="102600" cy="162720"/>
            </p14:xfrm>
          </p:contentPart>
        </mc:Choice>
        <mc:Fallback xmlns="">
          <p:pic>
            <p:nvPicPr>
              <p:cNvPr id="58" name="Ink 57">
                <a:extLst>
                  <a:ext uri="{FF2B5EF4-FFF2-40B4-BE49-F238E27FC236}">
                    <a16:creationId xmlns:a16="http://schemas.microsoft.com/office/drawing/2014/main" id="{13D552FE-34E1-4BA2-A329-4111A6B26981}"/>
                  </a:ext>
                </a:extLst>
              </p:cNvPr>
              <p:cNvPicPr/>
              <p:nvPr/>
            </p:nvPicPr>
            <p:blipFill>
              <a:blip r:embed="rId35"/>
              <a:stretch>
                <a:fillRect/>
              </a:stretch>
            </p:blipFill>
            <p:spPr>
              <a:xfrm>
                <a:off x="4346195" y="6477544"/>
                <a:ext cx="130680" cy="1908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61" name="Ink 60">
                <a:extLst>
                  <a:ext uri="{FF2B5EF4-FFF2-40B4-BE49-F238E27FC236}">
                    <a16:creationId xmlns:a16="http://schemas.microsoft.com/office/drawing/2014/main" id="{586054CF-A332-4BAA-9679-B5860143C391}"/>
                  </a:ext>
                </a:extLst>
              </p14:cNvPr>
              <p14:cNvContentPartPr/>
              <p14:nvPr/>
            </p14:nvContentPartPr>
            <p14:xfrm>
              <a:off x="4574435" y="6308344"/>
              <a:ext cx="102240" cy="423000"/>
            </p14:xfrm>
          </p:contentPart>
        </mc:Choice>
        <mc:Fallback xmlns="">
          <p:pic>
            <p:nvPicPr>
              <p:cNvPr id="61" name="Ink 60">
                <a:extLst>
                  <a:ext uri="{FF2B5EF4-FFF2-40B4-BE49-F238E27FC236}">
                    <a16:creationId xmlns:a16="http://schemas.microsoft.com/office/drawing/2014/main" id="{586054CF-A332-4BAA-9679-B5860143C391}"/>
                  </a:ext>
                </a:extLst>
              </p:cNvPr>
              <p:cNvPicPr/>
              <p:nvPr/>
            </p:nvPicPr>
            <p:blipFill>
              <a:blip r:embed="rId37"/>
              <a:stretch>
                <a:fillRect/>
              </a:stretch>
            </p:blipFill>
            <p:spPr>
              <a:xfrm>
                <a:off x="4560035" y="6293944"/>
                <a:ext cx="130320" cy="4510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62" name="Ink 61">
                <a:extLst>
                  <a:ext uri="{FF2B5EF4-FFF2-40B4-BE49-F238E27FC236}">
                    <a16:creationId xmlns:a16="http://schemas.microsoft.com/office/drawing/2014/main" id="{58ACE9FC-4C1D-4AFD-8BCE-015749BD756A}"/>
                  </a:ext>
                </a:extLst>
              </p14:cNvPr>
              <p14:cNvContentPartPr/>
              <p14:nvPr/>
            </p14:nvContentPartPr>
            <p14:xfrm>
              <a:off x="5180675" y="6183784"/>
              <a:ext cx="59040" cy="514800"/>
            </p14:xfrm>
          </p:contentPart>
        </mc:Choice>
        <mc:Fallback xmlns="">
          <p:pic>
            <p:nvPicPr>
              <p:cNvPr id="62" name="Ink 61">
                <a:extLst>
                  <a:ext uri="{FF2B5EF4-FFF2-40B4-BE49-F238E27FC236}">
                    <a16:creationId xmlns:a16="http://schemas.microsoft.com/office/drawing/2014/main" id="{58ACE9FC-4C1D-4AFD-8BCE-015749BD756A}"/>
                  </a:ext>
                </a:extLst>
              </p:cNvPr>
              <p:cNvPicPr/>
              <p:nvPr/>
            </p:nvPicPr>
            <p:blipFill>
              <a:blip r:embed="rId39"/>
              <a:stretch>
                <a:fillRect/>
              </a:stretch>
            </p:blipFill>
            <p:spPr>
              <a:xfrm>
                <a:off x="5166275" y="6169384"/>
                <a:ext cx="87120" cy="54288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63" name="Ink 62">
                <a:extLst>
                  <a:ext uri="{FF2B5EF4-FFF2-40B4-BE49-F238E27FC236}">
                    <a16:creationId xmlns:a16="http://schemas.microsoft.com/office/drawing/2014/main" id="{625D443E-E3FA-4C07-8036-C5DDA1905EF6}"/>
                  </a:ext>
                </a:extLst>
              </p14:cNvPr>
              <p14:cNvContentPartPr/>
              <p14:nvPr/>
            </p14:nvContentPartPr>
            <p14:xfrm>
              <a:off x="5352035" y="6544144"/>
              <a:ext cx="13680" cy="109440"/>
            </p14:xfrm>
          </p:contentPart>
        </mc:Choice>
        <mc:Fallback xmlns="">
          <p:pic>
            <p:nvPicPr>
              <p:cNvPr id="63" name="Ink 62">
                <a:extLst>
                  <a:ext uri="{FF2B5EF4-FFF2-40B4-BE49-F238E27FC236}">
                    <a16:creationId xmlns:a16="http://schemas.microsoft.com/office/drawing/2014/main" id="{625D443E-E3FA-4C07-8036-C5DDA1905EF6}"/>
                  </a:ext>
                </a:extLst>
              </p:cNvPr>
              <p:cNvPicPr/>
              <p:nvPr/>
            </p:nvPicPr>
            <p:blipFill>
              <a:blip r:embed="rId41"/>
              <a:stretch>
                <a:fillRect/>
              </a:stretch>
            </p:blipFill>
            <p:spPr>
              <a:xfrm>
                <a:off x="5337635" y="6529744"/>
                <a:ext cx="41760" cy="13752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64" name="Ink 63">
                <a:extLst>
                  <a:ext uri="{FF2B5EF4-FFF2-40B4-BE49-F238E27FC236}">
                    <a16:creationId xmlns:a16="http://schemas.microsoft.com/office/drawing/2014/main" id="{45CB3E7B-B59A-476C-ABAB-5B2A083AB334}"/>
                  </a:ext>
                </a:extLst>
              </p14:cNvPr>
              <p14:cNvContentPartPr/>
              <p14:nvPr/>
            </p14:nvContentPartPr>
            <p14:xfrm>
              <a:off x="5426555" y="6241024"/>
              <a:ext cx="24840" cy="22680"/>
            </p14:xfrm>
          </p:contentPart>
        </mc:Choice>
        <mc:Fallback xmlns="">
          <p:pic>
            <p:nvPicPr>
              <p:cNvPr id="64" name="Ink 63">
                <a:extLst>
                  <a:ext uri="{FF2B5EF4-FFF2-40B4-BE49-F238E27FC236}">
                    <a16:creationId xmlns:a16="http://schemas.microsoft.com/office/drawing/2014/main" id="{45CB3E7B-B59A-476C-ABAB-5B2A083AB334}"/>
                  </a:ext>
                </a:extLst>
              </p:cNvPr>
              <p:cNvPicPr/>
              <p:nvPr/>
            </p:nvPicPr>
            <p:blipFill>
              <a:blip r:embed="rId43"/>
              <a:stretch>
                <a:fillRect/>
              </a:stretch>
            </p:blipFill>
            <p:spPr>
              <a:xfrm>
                <a:off x="5412155" y="6226624"/>
                <a:ext cx="52920" cy="5076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65" name="Ink 64">
                <a:extLst>
                  <a:ext uri="{FF2B5EF4-FFF2-40B4-BE49-F238E27FC236}">
                    <a16:creationId xmlns:a16="http://schemas.microsoft.com/office/drawing/2014/main" id="{775DDEE7-0EAC-445A-AA02-09425B4C0051}"/>
                  </a:ext>
                </a:extLst>
              </p14:cNvPr>
              <p14:cNvContentPartPr/>
              <p14:nvPr/>
            </p14:nvContentPartPr>
            <p14:xfrm>
              <a:off x="5498195" y="6510304"/>
              <a:ext cx="75960" cy="107640"/>
            </p14:xfrm>
          </p:contentPart>
        </mc:Choice>
        <mc:Fallback xmlns="">
          <p:pic>
            <p:nvPicPr>
              <p:cNvPr id="65" name="Ink 64">
                <a:extLst>
                  <a:ext uri="{FF2B5EF4-FFF2-40B4-BE49-F238E27FC236}">
                    <a16:creationId xmlns:a16="http://schemas.microsoft.com/office/drawing/2014/main" id="{775DDEE7-0EAC-445A-AA02-09425B4C0051}"/>
                  </a:ext>
                </a:extLst>
              </p:cNvPr>
              <p:cNvPicPr/>
              <p:nvPr/>
            </p:nvPicPr>
            <p:blipFill>
              <a:blip r:embed="rId45"/>
              <a:stretch>
                <a:fillRect/>
              </a:stretch>
            </p:blipFill>
            <p:spPr>
              <a:xfrm>
                <a:off x="5483795" y="6495904"/>
                <a:ext cx="104040" cy="13572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66" name="Ink 65">
                <a:extLst>
                  <a:ext uri="{FF2B5EF4-FFF2-40B4-BE49-F238E27FC236}">
                    <a16:creationId xmlns:a16="http://schemas.microsoft.com/office/drawing/2014/main" id="{B61649DE-75E3-4046-BCA7-8EC54CFC004D}"/>
                  </a:ext>
                </a:extLst>
              </p14:cNvPr>
              <p14:cNvContentPartPr/>
              <p14:nvPr/>
            </p14:nvContentPartPr>
            <p14:xfrm>
              <a:off x="5706635" y="6475744"/>
              <a:ext cx="79200" cy="155520"/>
            </p14:xfrm>
          </p:contentPart>
        </mc:Choice>
        <mc:Fallback xmlns="">
          <p:pic>
            <p:nvPicPr>
              <p:cNvPr id="66" name="Ink 65">
                <a:extLst>
                  <a:ext uri="{FF2B5EF4-FFF2-40B4-BE49-F238E27FC236}">
                    <a16:creationId xmlns:a16="http://schemas.microsoft.com/office/drawing/2014/main" id="{B61649DE-75E3-4046-BCA7-8EC54CFC004D}"/>
                  </a:ext>
                </a:extLst>
              </p:cNvPr>
              <p:cNvPicPr/>
              <p:nvPr/>
            </p:nvPicPr>
            <p:blipFill>
              <a:blip r:embed="rId47"/>
              <a:stretch>
                <a:fillRect/>
              </a:stretch>
            </p:blipFill>
            <p:spPr>
              <a:xfrm>
                <a:off x="5692235" y="6461344"/>
                <a:ext cx="107280" cy="18360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67" name="Ink 66">
                <a:extLst>
                  <a:ext uri="{FF2B5EF4-FFF2-40B4-BE49-F238E27FC236}">
                    <a16:creationId xmlns:a16="http://schemas.microsoft.com/office/drawing/2014/main" id="{70966EC4-63D7-49EC-A62A-91D83DB81FC1}"/>
                  </a:ext>
                </a:extLst>
              </p14:cNvPr>
              <p14:cNvContentPartPr/>
              <p14:nvPr/>
            </p14:nvContentPartPr>
            <p14:xfrm>
              <a:off x="5904635" y="6379984"/>
              <a:ext cx="104760" cy="267840"/>
            </p14:xfrm>
          </p:contentPart>
        </mc:Choice>
        <mc:Fallback xmlns="">
          <p:pic>
            <p:nvPicPr>
              <p:cNvPr id="67" name="Ink 66">
                <a:extLst>
                  <a:ext uri="{FF2B5EF4-FFF2-40B4-BE49-F238E27FC236}">
                    <a16:creationId xmlns:a16="http://schemas.microsoft.com/office/drawing/2014/main" id="{70966EC4-63D7-49EC-A62A-91D83DB81FC1}"/>
                  </a:ext>
                </a:extLst>
              </p:cNvPr>
              <p:cNvPicPr/>
              <p:nvPr/>
            </p:nvPicPr>
            <p:blipFill>
              <a:blip r:embed="rId49"/>
              <a:stretch>
                <a:fillRect/>
              </a:stretch>
            </p:blipFill>
            <p:spPr>
              <a:xfrm>
                <a:off x="5890235" y="6365584"/>
                <a:ext cx="132840" cy="29592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68" name="Ink 67">
                <a:extLst>
                  <a:ext uri="{FF2B5EF4-FFF2-40B4-BE49-F238E27FC236}">
                    <a16:creationId xmlns:a16="http://schemas.microsoft.com/office/drawing/2014/main" id="{F1BBE64E-26A1-4AB2-928F-FAFA65ADC37A}"/>
                  </a:ext>
                </a:extLst>
              </p14:cNvPr>
              <p14:cNvContentPartPr/>
              <p14:nvPr/>
            </p14:nvContentPartPr>
            <p14:xfrm>
              <a:off x="6185795" y="6638464"/>
              <a:ext cx="10440" cy="6120"/>
            </p14:xfrm>
          </p:contentPart>
        </mc:Choice>
        <mc:Fallback xmlns="">
          <p:pic>
            <p:nvPicPr>
              <p:cNvPr id="68" name="Ink 67">
                <a:extLst>
                  <a:ext uri="{FF2B5EF4-FFF2-40B4-BE49-F238E27FC236}">
                    <a16:creationId xmlns:a16="http://schemas.microsoft.com/office/drawing/2014/main" id="{F1BBE64E-26A1-4AB2-928F-FAFA65ADC37A}"/>
                  </a:ext>
                </a:extLst>
              </p:cNvPr>
              <p:cNvPicPr/>
              <p:nvPr/>
            </p:nvPicPr>
            <p:blipFill>
              <a:blip r:embed="rId51"/>
              <a:stretch>
                <a:fillRect/>
              </a:stretch>
            </p:blipFill>
            <p:spPr>
              <a:xfrm>
                <a:off x="6171395" y="6624064"/>
                <a:ext cx="38520" cy="3420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69" name="Ink 68">
                <a:extLst>
                  <a:ext uri="{FF2B5EF4-FFF2-40B4-BE49-F238E27FC236}">
                    <a16:creationId xmlns:a16="http://schemas.microsoft.com/office/drawing/2014/main" id="{DC89AC06-74B3-40C9-BA1B-4A64D26267EA}"/>
                  </a:ext>
                </a:extLst>
              </p14:cNvPr>
              <p14:cNvContentPartPr/>
              <p14:nvPr/>
            </p14:nvContentPartPr>
            <p14:xfrm>
              <a:off x="6207395" y="6082624"/>
              <a:ext cx="39240" cy="327600"/>
            </p14:xfrm>
          </p:contentPart>
        </mc:Choice>
        <mc:Fallback xmlns="">
          <p:pic>
            <p:nvPicPr>
              <p:cNvPr id="69" name="Ink 68">
                <a:extLst>
                  <a:ext uri="{FF2B5EF4-FFF2-40B4-BE49-F238E27FC236}">
                    <a16:creationId xmlns:a16="http://schemas.microsoft.com/office/drawing/2014/main" id="{DC89AC06-74B3-40C9-BA1B-4A64D26267EA}"/>
                  </a:ext>
                </a:extLst>
              </p:cNvPr>
              <p:cNvPicPr/>
              <p:nvPr/>
            </p:nvPicPr>
            <p:blipFill>
              <a:blip r:embed="rId53"/>
              <a:stretch>
                <a:fillRect/>
              </a:stretch>
            </p:blipFill>
            <p:spPr>
              <a:xfrm>
                <a:off x="6192995" y="6068224"/>
                <a:ext cx="67320" cy="355680"/>
              </a:xfrm>
              <a:prstGeom prst="rect">
                <a:avLst/>
              </a:prstGeom>
            </p:spPr>
          </p:pic>
        </mc:Fallback>
      </mc:AlternateContent>
    </p:spTree>
    <p:extLst>
      <p:ext uri="{BB962C8B-B14F-4D97-AF65-F5344CB8AC3E}">
        <p14:creationId xmlns:p14="http://schemas.microsoft.com/office/powerpoint/2010/main" val="2578442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Pre-existing test data</a:t>
            </a:r>
          </a:p>
        </p:txBody>
      </p:sp>
      <p:pic>
        <p:nvPicPr>
          <p:cNvPr id="4" name="Picture 3"/>
          <p:cNvPicPr>
            <a:picLocks noChangeAspect="1"/>
          </p:cNvPicPr>
          <p:nvPr/>
        </p:nvPicPr>
        <p:blipFill>
          <a:blip r:embed="rId3"/>
          <a:stretch>
            <a:fillRect/>
          </a:stretch>
        </p:blipFill>
        <p:spPr>
          <a:xfrm>
            <a:off x="838200" y="1690688"/>
            <a:ext cx="9512255" cy="4976812"/>
          </a:xfrm>
          <a:prstGeom prst="rect">
            <a:avLst/>
          </a:prstGeom>
        </p:spPr>
      </p:pic>
    </p:spTree>
    <p:extLst>
      <p:ext uri="{BB962C8B-B14F-4D97-AF65-F5344CB8AC3E}">
        <p14:creationId xmlns:p14="http://schemas.microsoft.com/office/powerpoint/2010/main" val="26700496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Pre-existing test data</a:t>
            </a:r>
          </a:p>
        </p:txBody>
      </p:sp>
      <p:pic>
        <p:nvPicPr>
          <p:cNvPr id="4" name="Picture 3"/>
          <p:cNvPicPr>
            <a:picLocks noChangeAspect="1"/>
          </p:cNvPicPr>
          <p:nvPr/>
        </p:nvPicPr>
        <p:blipFill>
          <a:blip r:embed="rId3"/>
          <a:stretch>
            <a:fillRect/>
          </a:stretch>
        </p:blipFill>
        <p:spPr>
          <a:xfrm>
            <a:off x="838200" y="1690688"/>
            <a:ext cx="9512255" cy="4976812"/>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23332B45-0148-4D0D-8C97-91B1A23428FE}"/>
                  </a:ext>
                </a:extLst>
              </p14:cNvPr>
              <p14:cNvContentPartPr/>
              <p14:nvPr/>
            </p14:nvContentPartPr>
            <p14:xfrm>
              <a:off x="6984591" y="179100"/>
              <a:ext cx="4302360" cy="2069640"/>
            </p14:xfrm>
          </p:contentPart>
        </mc:Choice>
        <mc:Fallback xmlns="">
          <p:pic>
            <p:nvPicPr>
              <p:cNvPr id="5" name="Ink 4">
                <a:extLst>
                  <a:ext uri="{FF2B5EF4-FFF2-40B4-BE49-F238E27FC236}">
                    <a16:creationId xmlns:a16="http://schemas.microsoft.com/office/drawing/2014/main" id="{23332B45-0148-4D0D-8C97-91B1A23428FE}"/>
                  </a:ext>
                </a:extLst>
              </p:cNvPr>
              <p:cNvPicPr/>
              <p:nvPr/>
            </p:nvPicPr>
            <p:blipFill>
              <a:blip r:embed="rId5"/>
              <a:stretch>
                <a:fillRect/>
              </a:stretch>
            </p:blipFill>
            <p:spPr>
              <a:xfrm>
                <a:off x="6970191" y="164700"/>
                <a:ext cx="4330440" cy="2097720"/>
              </a:xfrm>
              <a:prstGeom prst="rect">
                <a:avLst/>
              </a:prstGeom>
            </p:spPr>
          </p:pic>
        </mc:Fallback>
      </mc:AlternateContent>
    </p:spTree>
    <p:extLst>
      <p:ext uri="{BB962C8B-B14F-4D97-AF65-F5344CB8AC3E}">
        <p14:creationId xmlns:p14="http://schemas.microsoft.com/office/powerpoint/2010/main" val="35882372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4 rules for using pre-existing test data</a:t>
            </a:r>
          </a:p>
        </p:txBody>
      </p:sp>
      <p:sp>
        <p:nvSpPr>
          <p:cNvPr id="5" name="Content Placeholder 4"/>
          <p:cNvSpPr>
            <a:spLocks noGrp="1"/>
          </p:cNvSpPr>
          <p:nvPr>
            <p:ph idx="1"/>
          </p:nvPr>
        </p:nvSpPr>
        <p:spPr>
          <a:xfrm>
            <a:off x="838200" y="1825624"/>
            <a:ext cx="10515600" cy="5032375"/>
          </a:xfrm>
        </p:spPr>
        <p:txBody>
          <a:bodyPr>
            <a:normAutofit/>
          </a:bodyPr>
          <a:lstStyle/>
          <a:p>
            <a:pPr marL="1200150" lvl="1" indent="-742950">
              <a:buFont typeface="+mj-lt"/>
              <a:buAutoNum type="arabicPeriod"/>
            </a:pPr>
            <a:r>
              <a:rPr lang="en-US" sz="4000" dirty="0"/>
              <a:t>Only for UI tests</a:t>
            </a:r>
            <a:br>
              <a:rPr lang="en-US" sz="4000" dirty="0"/>
            </a:br>
            <a:endParaRPr lang="en-US" sz="4000" dirty="0"/>
          </a:p>
        </p:txBody>
      </p:sp>
    </p:spTree>
    <p:extLst>
      <p:ext uri="{BB962C8B-B14F-4D97-AF65-F5344CB8AC3E}">
        <p14:creationId xmlns:p14="http://schemas.microsoft.com/office/powerpoint/2010/main" val="18039093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4 rules for using pre-existing test data</a:t>
            </a:r>
          </a:p>
        </p:txBody>
      </p:sp>
      <p:sp>
        <p:nvSpPr>
          <p:cNvPr id="5" name="Content Placeholder 4"/>
          <p:cNvSpPr>
            <a:spLocks noGrp="1"/>
          </p:cNvSpPr>
          <p:nvPr>
            <p:ph idx="1"/>
          </p:nvPr>
        </p:nvSpPr>
        <p:spPr>
          <a:xfrm>
            <a:off x="838200" y="1825624"/>
            <a:ext cx="10515600" cy="5032375"/>
          </a:xfrm>
        </p:spPr>
        <p:txBody>
          <a:bodyPr>
            <a:normAutofit/>
          </a:bodyPr>
          <a:lstStyle/>
          <a:p>
            <a:pPr marL="1200150" lvl="1" indent="-742950">
              <a:buFont typeface="+mj-lt"/>
              <a:buAutoNum type="arabicPeriod"/>
            </a:pPr>
            <a:r>
              <a:rPr lang="en-US" sz="4000" dirty="0"/>
              <a:t>Only for UI tests</a:t>
            </a:r>
            <a:br>
              <a:rPr lang="en-US" sz="4000" dirty="0"/>
            </a:br>
            <a:endParaRPr lang="en-US" sz="4000" dirty="0"/>
          </a:p>
          <a:p>
            <a:pPr marL="1200150" lvl="1" indent="-742950">
              <a:buFont typeface="+mj-lt"/>
              <a:buAutoNum type="arabicPeriod"/>
            </a:pPr>
            <a:r>
              <a:rPr lang="en-US" sz="4000" dirty="0"/>
              <a:t>Only for data that's difficult to create per-test</a:t>
            </a:r>
            <a:br>
              <a:rPr lang="en-US" sz="4000" dirty="0"/>
            </a:br>
            <a:endParaRPr lang="en-US" sz="4000" dirty="0"/>
          </a:p>
        </p:txBody>
      </p:sp>
    </p:spTree>
    <p:extLst>
      <p:ext uri="{BB962C8B-B14F-4D97-AF65-F5344CB8AC3E}">
        <p14:creationId xmlns:p14="http://schemas.microsoft.com/office/powerpoint/2010/main" val="28769000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4 rules for using pre-existing test data</a:t>
            </a:r>
          </a:p>
        </p:txBody>
      </p:sp>
      <p:sp>
        <p:nvSpPr>
          <p:cNvPr id="5" name="Content Placeholder 4"/>
          <p:cNvSpPr>
            <a:spLocks noGrp="1"/>
          </p:cNvSpPr>
          <p:nvPr>
            <p:ph idx="1"/>
          </p:nvPr>
        </p:nvSpPr>
        <p:spPr>
          <a:xfrm>
            <a:off x="838200" y="1825624"/>
            <a:ext cx="10515600" cy="5032375"/>
          </a:xfrm>
        </p:spPr>
        <p:txBody>
          <a:bodyPr>
            <a:normAutofit/>
          </a:bodyPr>
          <a:lstStyle/>
          <a:p>
            <a:pPr marL="1200150" lvl="1" indent="-742950">
              <a:buFont typeface="+mj-lt"/>
              <a:buAutoNum type="arabicPeriod"/>
            </a:pPr>
            <a:r>
              <a:rPr lang="en-US" sz="4000" dirty="0"/>
              <a:t>Only for UI tests</a:t>
            </a:r>
            <a:br>
              <a:rPr lang="en-US" sz="4000" dirty="0"/>
            </a:br>
            <a:endParaRPr lang="en-US" sz="4000" dirty="0"/>
          </a:p>
          <a:p>
            <a:pPr marL="1200150" lvl="1" indent="-742950">
              <a:buFont typeface="+mj-lt"/>
              <a:buAutoNum type="arabicPeriod"/>
            </a:pPr>
            <a:r>
              <a:rPr lang="en-US" sz="4000" dirty="0"/>
              <a:t>Only for data that's difficult to create per-test</a:t>
            </a:r>
            <a:br>
              <a:rPr lang="en-US" sz="4000" dirty="0"/>
            </a:br>
            <a:endParaRPr lang="en-US" sz="4000" dirty="0"/>
          </a:p>
          <a:p>
            <a:pPr marL="1200150" lvl="1" indent="-742950">
              <a:buFont typeface="+mj-lt"/>
              <a:buAutoNum type="arabicPeriod"/>
            </a:pPr>
            <a:r>
              <a:rPr lang="en-US" sz="4000" dirty="0"/>
              <a:t>Only rely on loosely-defined data</a:t>
            </a:r>
          </a:p>
        </p:txBody>
      </p:sp>
    </p:spTree>
    <p:extLst>
      <p:ext uri="{BB962C8B-B14F-4D97-AF65-F5344CB8AC3E}">
        <p14:creationId xmlns:p14="http://schemas.microsoft.com/office/powerpoint/2010/main" val="32597756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4 rules for using pre-existing test data</a:t>
            </a:r>
          </a:p>
        </p:txBody>
      </p:sp>
      <p:sp>
        <p:nvSpPr>
          <p:cNvPr id="5" name="Content Placeholder 4"/>
          <p:cNvSpPr>
            <a:spLocks noGrp="1"/>
          </p:cNvSpPr>
          <p:nvPr>
            <p:ph idx="1"/>
          </p:nvPr>
        </p:nvSpPr>
        <p:spPr>
          <a:xfrm>
            <a:off x="838200" y="1825624"/>
            <a:ext cx="10515600" cy="5032375"/>
          </a:xfrm>
        </p:spPr>
        <p:txBody>
          <a:bodyPr>
            <a:normAutofit/>
          </a:bodyPr>
          <a:lstStyle/>
          <a:p>
            <a:pPr marL="1200150" lvl="1" indent="-742950">
              <a:buFont typeface="+mj-lt"/>
              <a:buAutoNum type="arabicPeriod"/>
            </a:pPr>
            <a:r>
              <a:rPr lang="en-US" sz="4000" dirty="0"/>
              <a:t>Only for UI tests</a:t>
            </a:r>
            <a:br>
              <a:rPr lang="en-US" sz="4000" dirty="0"/>
            </a:br>
            <a:endParaRPr lang="en-US" sz="4000" dirty="0"/>
          </a:p>
          <a:p>
            <a:pPr marL="1200150" lvl="1" indent="-742950">
              <a:buFont typeface="+mj-lt"/>
              <a:buAutoNum type="arabicPeriod"/>
            </a:pPr>
            <a:r>
              <a:rPr lang="en-US" sz="4000" dirty="0"/>
              <a:t>Only for data that's difficult to create per-test</a:t>
            </a:r>
            <a:br>
              <a:rPr lang="en-US" sz="4000" dirty="0"/>
            </a:br>
            <a:endParaRPr lang="en-US" sz="4000" dirty="0"/>
          </a:p>
          <a:p>
            <a:pPr marL="1200150" lvl="1" indent="-742950">
              <a:buFont typeface="+mj-lt"/>
              <a:buAutoNum type="arabicPeriod"/>
            </a:pPr>
            <a:r>
              <a:rPr lang="en-US" sz="4000" dirty="0"/>
              <a:t>Only rely on loosely-defined data</a:t>
            </a:r>
            <a:br>
              <a:rPr lang="en-US" sz="4000" dirty="0"/>
            </a:br>
            <a:endParaRPr lang="en-US" sz="4000" dirty="0"/>
          </a:p>
          <a:p>
            <a:pPr marL="1200150" lvl="1" indent="-742950">
              <a:buFont typeface="+mj-lt"/>
              <a:buAutoNum type="arabicPeriod"/>
            </a:pPr>
            <a:r>
              <a:rPr lang="en-US" sz="4000" dirty="0"/>
              <a:t>No destructive operations</a:t>
            </a:r>
          </a:p>
        </p:txBody>
      </p:sp>
    </p:spTree>
    <p:extLst>
      <p:ext uri="{BB962C8B-B14F-4D97-AF65-F5344CB8AC3E}">
        <p14:creationId xmlns:p14="http://schemas.microsoft.com/office/powerpoint/2010/main" val="32691354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4 rules for using pre-existing test data</a:t>
            </a:r>
          </a:p>
        </p:txBody>
      </p:sp>
      <p:sp>
        <p:nvSpPr>
          <p:cNvPr id="5" name="Content Placeholder 4"/>
          <p:cNvSpPr>
            <a:spLocks noGrp="1"/>
          </p:cNvSpPr>
          <p:nvPr>
            <p:ph idx="1"/>
          </p:nvPr>
        </p:nvSpPr>
        <p:spPr>
          <a:xfrm>
            <a:off x="838200" y="1825624"/>
            <a:ext cx="10515600" cy="5032375"/>
          </a:xfrm>
        </p:spPr>
        <p:txBody>
          <a:bodyPr>
            <a:normAutofit/>
          </a:bodyPr>
          <a:lstStyle/>
          <a:p>
            <a:pPr marL="1200150" lvl="1" indent="-742950">
              <a:buFont typeface="+mj-lt"/>
              <a:buAutoNum type="arabicPeriod"/>
            </a:pPr>
            <a:r>
              <a:rPr lang="en-US" sz="4000" dirty="0"/>
              <a:t>Only for UI tests</a:t>
            </a:r>
            <a:br>
              <a:rPr lang="en-US" sz="4000" dirty="0"/>
            </a:br>
            <a:endParaRPr lang="en-US" sz="4000" dirty="0"/>
          </a:p>
          <a:p>
            <a:pPr marL="1200150" lvl="1" indent="-742950">
              <a:buFont typeface="+mj-lt"/>
              <a:buAutoNum type="arabicPeriod"/>
            </a:pPr>
            <a:r>
              <a:rPr lang="en-US" sz="4000" dirty="0"/>
              <a:t>Only for data that's difficult to create per-test</a:t>
            </a:r>
            <a:br>
              <a:rPr lang="en-US" sz="4000" dirty="0"/>
            </a:br>
            <a:endParaRPr lang="en-US" sz="4000" dirty="0"/>
          </a:p>
          <a:p>
            <a:pPr marL="1200150" lvl="1" indent="-742950">
              <a:buFont typeface="+mj-lt"/>
              <a:buAutoNum type="arabicPeriod"/>
            </a:pPr>
            <a:r>
              <a:rPr lang="en-US" sz="4000" dirty="0"/>
              <a:t>Only rely on loosely-defined data</a:t>
            </a:r>
            <a:br>
              <a:rPr lang="en-US" sz="4000" dirty="0"/>
            </a:br>
            <a:endParaRPr lang="en-US" sz="4000" dirty="0"/>
          </a:p>
          <a:p>
            <a:pPr marL="1200150" lvl="1" indent="-742950">
              <a:buFont typeface="+mj-lt"/>
              <a:buAutoNum type="arabicPeriod"/>
            </a:pPr>
            <a:r>
              <a:rPr lang="en-US" sz="4000" dirty="0"/>
              <a:t>No destructive operations</a:t>
            </a:r>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F05F366D-5EFC-4E4A-8623-FEF4E44E5E9C}"/>
                  </a:ext>
                </a:extLst>
              </p14:cNvPr>
              <p14:cNvContentPartPr/>
              <p14:nvPr/>
            </p14:nvContentPartPr>
            <p14:xfrm>
              <a:off x="7673731" y="1410946"/>
              <a:ext cx="589320" cy="418680"/>
            </p14:xfrm>
          </p:contentPart>
        </mc:Choice>
        <mc:Fallback xmlns="">
          <p:pic>
            <p:nvPicPr>
              <p:cNvPr id="11" name="Ink 10">
                <a:extLst>
                  <a:ext uri="{FF2B5EF4-FFF2-40B4-BE49-F238E27FC236}">
                    <a16:creationId xmlns:a16="http://schemas.microsoft.com/office/drawing/2014/main" id="{F05F366D-5EFC-4E4A-8623-FEF4E44E5E9C}"/>
                  </a:ext>
                </a:extLst>
              </p:cNvPr>
              <p:cNvPicPr/>
              <p:nvPr/>
            </p:nvPicPr>
            <p:blipFill>
              <a:blip r:embed="rId4"/>
              <a:stretch>
                <a:fillRect/>
              </a:stretch>
            </p:blipFill>
            <p:spPr>
              <a:xfrm>
                <a:off x="7659331" y="1396546"/>
                <a:ext cx="617400" cy="4467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4" name="Ink 13">
                <a:extLst>
                  <a:ext uri="{FF2B5EF4-FFF2-40B4-BE49-F238E27FC236}">
                    <a16:creationId xmlns:a16="http://schemas.microsoft.com/office/drawing/2014/main" id="{197F11F6-521F-4624-BCD8-E7A80CCB47E6}"/>
                  </a:ext>
                </a:extLst>
              </p14:cNvPr>
              <p14:cNvContentPartPr/>
              <p14:nvPr/>
            </p14:nvContentPartPr>
            <p14:xfrm>
              <a:off x="8807011" y="1505986"/>
              <a:ext cx="163440" cy="376200"/>
            </p14:xfrm>
          </p:contentPart>
        </mc:Choice>
        <mc:Fallback xmlns="">
          <p:pic>
            <p:nvPicPr>
              <p:cNvPr id="14" name="Ink 13">
                <a:extLst>
                  <a:ext uri="{FF2B5EF4-FFF2-40B4-BE49-F238E27FC236}">
                    <a16:creationId xmlns:a16="http://schemas.microsoft.com/office/drawing/2014/main" id="{197F11F6-521F-4624-BCD8-E7A80CCB47E6}"/>
                  </a:ext>
                </a:extLst>
              </p:cNvPr>
              <p:cNvPicPr/>
              <p:nvPr/>
            </p:nvPicPr>
            <p:blipFill>
              <a:blip r:embed="rId6"/>
              <a:stretch>
                <a:fillRect/>
              </a:stretch>
            </p:blipFill>
            <p:spPr>
              <a:xfrm>
                <a:off x="8792611" y="1491586"/>
                <a:ext cx="191520" cy="4042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5" name="Ink 14">
                <a:extLst>
                  <a:ext uri="{FF2B5EF4-FFF2-40B4-BE49-F238E27FC236}">
                    <a16:creationId xmlns:a16="http://schemas.microsoft.com/office/drawing/2014/main" id="{14F749BD-C8BC-4362-A5CD-28093B6E2FC1}"/>
                  </a:ext>
                </a:extLst>
              </p14:cNvPr>
              <p14:cNvContentPartPr/>
              <p14:nvPr/>
            </p14:nvContentPartPr>
            <p14:xfrm>
              <a:off x="9042091" y="1591306"/>
              <a:ext cx="87840" cy="87120"/>
            </p14:xfrm>
          </p:contentPart>
        </mc:Choice>
        <mc:Fallback xmlns="">
          <p:pic>
            <p:nvPicPr>
              <p:cNvPr id="15" name="Ink 14">
                <a:extLst>
                  <a:ext uri="{FF2B5EF4-FFF2-40B4-BE49-F238E27FC236}">
                    <a16:creationId xmlns:a16="http://schemas.microsoft.com/office/drawing/2014/main" id="{14F749BD-C8BC-4362-A5CD-28093B6E2FC1}"/>
                  </a:ext>
                </a:extLst>
              </p:cNvPr>
              <p:cNvPicPr/>
              <p:nvPr/>
            </p:nvPicPr>
            <p:blipFill>
              <a:blip r:embed="rId8"/>
              <a:stretch>
                <a:fillRect/>
              </a:stretch>
            </p:blipFill>
            <p:spPr>
              <a:xfrm>
                <a:off x="9027691" y="1576906"/>
                <a:ext cx="115920" cy="1152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6" name="Ink 15">
                <a:extLst>
                  <a:ext uri="{FF2B5EF4-FFF2-40B4-BE49-F238E27FC236}">
                    <a16:creationId xmlns:a16="http://schemas.microsoft.com/office/drawing/2014/main" id="{DC0977DC-5F23-4A72-90B7-98A1F583AFD1}"/>
                  </a:ext>
                </a:extLst>
              </p14:cNvPr>
              <p14:cNvContentPartPr/>
              <p14:nvPr/>
            </p14:nvContentPartPr>
            <p14:xfrm>
              <a:off x="9219571" y="1527586"/>
              <a:ext cx="146160" cy="128520"/>
            </p14:xfrm>
          </p:contentPart>
        </mc:Choice>
        <mc:Fallback xmlns="">
          <p:pic>
            <p:nvPicPr>
              <p:cNvPr id="16" name="Ink 15">
                <a:extLst>
                  <a:ext uri="{FF2B5EF4-FFF2-40B4-BE49-F238E27FC236}">
                    <a16:creationId xmlns:a16="http://schemas.microsoft.com/office/drawing/2014/main" id="{DC0977DC-5F23-4A72-90B7-98A1F583AFD1}"/>
                  </a:ext>
                </a:extLst>
              </p:cNvPr>
              <p:cNvPicPr/>
              <p:nvPr/>
            </p:nvPicPr>
            <p:blipFill>
              <a:blip r:embed="rId10"/>
              <a:stretch>
                <a:fillRect/>
              </a:stretch>
            </p:blipFill>
            <p:spPr>
              <a:xfrm>
                <a:off x="9205171" y="1513186"/>
                <a:ext cx="174240" cy="1566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4" name="Ink 33">
                <a:extLst>
                  <a:ext uri="{FF2B5EF4-FFF2-40B4-BE49-F238E27FC236}">
                    <a16:creationId xmlns:a16="http://schemas.microsoft.com/office/drawing/2014/main" id="{DE0C91BF-4DA0-498B-A5E6-C31D634B4BF3}"/>
                  </a:ext>
                </a:extLst>
              </p14:cNvPr>
              <p14:cNvContentPartPr/>
              <p14:nvPr/>
            </p14:nvContentPartPr>
            <p14:xfrm>
              <a:off x="9556891" y="1808746"/>
              <a:ext cx="1348920" cy="88920"/>
            </p14:xfrm>
          </p:contentPart>
        </mc:Choice>
        <mc:Fallback xmlns="">
          <p:pic>
            <p:nvPicPr>
              <p:cNvPr id="34" name="Ink 33">
                <a:extLst>
                  <a:ext uri="{FF2B5EF4-FFF2-40B4-BE49-F238E27FC236}">
                    <a16:creationId xmlns:a16="http://schemas.microsoft.com/office/drawing/2014/main" id="{DE0C91BF-4DA0-498B-A5E6-C31D634B4BF3}"/>
                  </a:ext>
                </a:extLst>
              </p:cNvPr>
              <p:cNvPicPr/>
              <p:nvPr/>
            </p:nvPicPr>
            <p:blipFill>
              <a:blip r:embed="rId12"/>
              <a:stretch>
                <a:fillRect/>
              </a:stretch>
            </p:blipFill>
            <p:spPr>
              <a:xfrm>
                <a:off x="9542491" y="1794346"/>
                <a:ext cx="1377000" cy="117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9" name="Ink 38">
                <a:extLst>
                  <a:ext uri="{FF2B5EF4-FFF2-40B4-BE49-F238E27FC236}">
                    <a16:creationId xmlns:a16="http://schemas.microsoft.com/office/drawing/2014/main" id="{8D414977-7871-4438-B18A-0E8EE22F4C73}"/>
                  </a:ext>
                </a:extLst>
              </p14:cNvPr>
              <p14:cNvContentPartPr/>
              <p14:nvPr/>
            </p14:nvContentPartPr>
            <p14:xfrm>
              <a:off x="9764251" y="1094506"/>
              <a:ext cx="834480" cy="601920"/>
            </p14:xfrm>
          </p:contentPart>
        </mc:Choice>
        <mc:Fallback xmlns="">
          <p:pic>
            <p:nvPicPr>
              <p:cNvPr id="39" name="Ink 38">
                <a:extLst>
                  <a:ext uri="{FF2B5EF4-FFF2-40B4-BE49-F238E27FC236}">
                    <a16:creationId xmlns:a16="http://schemas.microsoft.com/office/drawing/2014/main" id="{8D414977-7871-4438-B18A-0E8EE22F4C73}"/>
                  </a:ext>
                </a:extLst>
              </p:cNvPr>
              <p:cNvPicPr/>
              <p:nvPr/>
            </p:nvPicPr>
            <p:blipFill>
              <a:blip r:embed="rId14"/>
              <a:stretch>
                <a:fillRect/>
              </a:stretch>
            </p:blipFill>
            <p:spPr>
              <a:xfrm>
                <a:off x="9749851" y="1080106"/>
                <a:ext cx="862560" cy="630000"/>
              </a:xfrm>
              <a:prstGeom prst="rect">
                <a:avLst/>
              </a:prstGeom>
            </p:spPr>
          </p:pic>
        </mc:Fallback>
      </mc:AlternateContent>
    </p:spTree>
    <p:extLst>
      <p:ext uri="{BB962C8B-B14F-4D97-AF65-F5344CB8AC3E}">
        <p14:creationId xmlns:p14="http://schemas.microsoft.com/office/powerpoint/2010/main" val="14862360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Today's agenda</a:t>
            </a:r>
          </a:p>
        </p:txBody>
      </p:sp>
      <p:sp>
        <p:nvSpPr>
          <p:cNvPr id="3" name="Content Placeholder 2"/>
          <p:cNvSpPr>
            <a:spLocks noGrp="1"/>
          </p:cNvSpPr>
          <p:nvPr>
            <p:ph idx="1"/>
          </p:nvPr>
        </p:nvSpPr>
        <p:spPr>
          <a:xfrm>
            <a:off x="838200" y="1825624"/>
            <a:ext cx="10515600" cy="4589923"/>
          </a:xfrm>
        </p:spPr>
        <p:txBody>
          <a:bodyPr>
            <a:normAutofit/>
          </a:bodyPr>
          <a:lstStyle/>
          <a:p>
            <a:r>
              <a:rPr lang="en-US" sz="4000" dirty="0"/>
              <a:t>When to use a UI test – and when not to</a:t>
            </a:r>
            <a:br>
              <a:rPr lang="en-US" sz="4000" dirty="0"/>
            </a:br>
            <a:endParaRPr lang="en-US" sz="4000" dirty="0"/>
          </a:p>
          <a:p>
            <a:r>
              <a:rPr lang="en-US" sz="4000" dirty="0"/>
              <a:t>How we use the PageObject pattern</a:t>
            </a:r>
            <a:br>
              <a:rPr lang="en-US" sz="4000" dirty="0"/>
            </a:br>
            <a:endParaRPr lang="en-US" sz="4000" dirty="0"/>
          </a:p>
          <a:p>
            <a:r>
              <a:rPr lang="en-US" sz="4000" dirty="0"/>
              <a:t>Tips for creating/managing test data</a:t>
            </a:r>
            <a:br>
              <a:rPr lang="en-US" sz="4000" dirty="0"/>
            </a:br>
            <a:endParaRPr lang="en-US" sz="4000" dirty="0"/>
          </a:p>
          <a:p>
            <a:r>
              <a:rPr lang="en-US" sz="4000" dirty="0"/>
              <a:t>How to design UI-testable components</a:t>
            </a:r>
          </a:p>
          <a:p>
            <a:endParaRPr lang="en-US" sz="4000" dirty="0"/>
          </a:p>
          <a:p>
            <a:endParaRPr lang="en-US" dirty="0"/>
          </a:p>
          <a:p>
            <a:endParaRPr lang="en-US" dirty="0"/>
          </a:p>
          <a:p>
            <a:endParaRPr lang="en-US" dirty="0"/>
          </a:p>
        </p:txBody>
      </p:sp>
    </p:spTree>
    <p:extLst>
      <p:ext uri="{BB962C8B-B14F-4D97-AF65-F5344CB8AC3E}">
        <p14:creationId xmlns:p14="http://schemas.microsoft.com/office/powerpoint/2010/main" val="359820815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Creating test-specific data</a:t>
            </a:r>
          </a:p>
        </p:txBody>
      </p:sp>
      <p:pic>
        <p:nvPicPr>
          <p:cNvPr id="3" name="Picture 2"/>
          <p:cNvPicPr>
            <a:picLocks noChangeAspect="1"/>
          </p:cNvPicPr>
          <p:nvPr/>
        </p:nvPicPr>
        <p:blipFill>
          <a:blip r:embed="rId3"/>
          <a:stretch>
            <a:fillRect/>
          </a:stretch>
        </p:blipFill>
        <p:spPr>
          <a:xfrm>
            <a:off x="838199" y="1690688"/>
            <a:ext cx="10341655" cy="5061804"/>
          </a:xfrm>
          <a:prstGeom prst="rect">
            <a:avLst/>
          </a:prstGeom>
        </p:spPr>
      </p:pic>
      <p:sp>
        <p:nvSpPr>
          <p:cNvPr id="7" name="Rounded Rectangle 6"/>
          <p:cNvSpPr/>
          <p:nvPr/>
        </p:nvSpPr>
        <p:spPr>
          <a:xfrm>
            <a:off x="1373066" y="2497016"/>
            <a:ext cx="7102719" cy="1805354"/>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596552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838199" y="1690689"/>
            <a:ext cx="10204939" cy="3903696"/>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8" name="Rounded Rectangle 7"/>
          <p:cNvSpPr/>
          <p:nvPr/>
        </p:nvSpPr>
        <p:spPr>
          <a:xfrm>
            <a:off x="2022964" y="2910743"/>
            <a:ext cx="3809267" cy="1008855"/>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78339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199" y="1690688"/>
            <a:ext cx="10287001" cy="3823078"/>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7" name="Rounded Rectangle 6"/>
          <p:cNvSpPr/>
          <p:nvPr/>
        </p:nvSpPr>
        <p:spPr>
          <a:xfrm>
            <a:off x="2058133" y="2930769"/>
            <a:ext cx="9184298" cy="949569"/>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667891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199" y="1690688"/>
            <a:ext cx="10287001" cy="3823078"/>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7" name="Rounded Rectangle 6"/>
          <p:cNvSpPr/>
          <p:nvPr/>
        </p:nvSpPr>
        <p:spPr>
          <a:xfrm>
            <a:off x="2058133" y="2930769"/>
            <a:ext cx="9184298" cy="949569"/>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50" name="Ink 49">
                <a:extLst>
                  <a:ext uri="{FF2B5EF4-FFF2-40B4-BE49-F238E27FC236}">
                    <a16:creationId xmlns:a16="http://schemas.microsoft.com/office/drawing/2014/main" id="{9ABB435E-DC43-4BEB-9C3A-1490FA007407}"/>
                  </a:ext>
                </a:extLst>
              </p14:cNvPr>
              <p14:cNvContentPartPr/>
              <p14:nvPr/>
            </p14:nvContentPartPr>
            <p14:xfrm>
              <a:off x="5820039" y="3209249"/>
              <a:ext cx="3672000" cy="1584000"/>
            </p14:xfrm>
          </p:contentPart>
        </mc:Choice>
        <mc:Fallback xmlns="">
          <p:pic>
            <p:nvPicPr>
              <p:cNvPr id="50" name="Ink 49">
                <a:extLst>
                  <a:ext uri="{FF2B5EF4-FFF2-40B4-BE49-F238E27FC236}">
                    <a16:creationId xmlns:a16="http://schemas.microsoft.com/office/drawing/2014/main" id="{9ABB435E-DC43-4BEB-9C3A-1490FA007407}"/>
                  </a:ext>
                </a:extLst>
              </p:cNvPr>
              <p:cNvPicPr/>
              <p:nvPr/>
            </p:nvPicPr>
            <p:blipFill>
              <a:blip r:embed="rId5"/>
              <a:stretch>
                <a:fillRect/>
              </a:stretch>
            </p:blipFill>
            <p:spPr>
              <a:xfrm>
                <a:off x="5805639" y="3194849"/>
                <a:ext cx="3700080" cy="16120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1" name="Ink 50">
                <a:extLst>
                  <a:ext uri="{FF2B5EF4-FFF2-40B4-BE49-F238E27FC236}">
                    <a16:creationId xmlns:a16="http://schemas.microsoft.com/office/drawing/2014/main" id="{D37D9EB3-386E-4C13-B9DB-80191BA7FD66}"/>
                  </a:ext>
                </a:extLst>
              </p14:cNvPr>
              <p14:cNvContentPartPr/>
              <p14:nvPr/>
            </p14:nvContentPartPr>
            <p14:xfrm>
              <a:off x="9625959" y="4582649"/>
              <a:ext cx="86400" cy="108000"/>
            </p14:xfrm>
          </p:contentPart>
        </mc:Choice>
        <mc:Fallback xmlns="">
          <p:pic>
            <p:nvPicPr>
              <p:cNvPr id="51" name="Ink 50">
                <a:extLst>
                  <a:ext uri="{FF2B5EF4-FFF2-40B4-BE49-F238E27FC236}">
                    <a16:creationId xmlns:a16="http://schemas.microsoft.com/office/drawing/2014/main" id="{D37D9EB3-386E-4C13-B9DB-80191BA7FD66}"/>
                  </a:ext>
                </a:extLst>
              </p:cNvPr>
              <p:cNvPicPr/>
              <p:nvPr/>
            </p:nvPicPr>
            <p:blipFill>
              <a:blip r:embed="rId7"/>
              <a:stretch>
                <a:fillRect/>
              </a:stretch>
            </p:blipFill>
            <p:spPr>
              <a:xfrm>
                <a:off x="9611559" y="4568249"/>
                <a:ext cx="114480" cy="1360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54" name="Ink 53">
                <a:extLst>
                  <a:ext uri="{FF2B5EF4-FFF2-40B4-BE49-F238E27FC236}">
                    <a16:creationId xmlns:a16="http://schemas.microsoft.com/office/drawing/2014/main" id="{3E960FBD-B10C-4C42-B31C-B7D3ABEDE8D2}"/>
                  </a:ext>
                </a:extLst>
              </p14:cNvPr>
              <p14:cNvContentPartPr/>
              <p14:nvPr/>
            </p14:nvContentPartPr>
            <p14:xfrm>
              <a:off x="9822519" y="4532249"/>
              <a:ext cx="396720" cy="141120"/>
            </p14:xfrm>
          </p:contentPart>
        </mc:Choice>
        <mc:Fallback xmlns="">
          <p:pic>
            <p:nvPicPr>
              <p:cNvPr id="54" name="Ink 53">
                <a:extLst>
                  <a:ext uri="{FF2B5EF4-FFF2-40B4-BE49-F238E27FC236}">
                    <a16:creationId xmlns:a16="http://schemas.microsoft.com/office/drawing/2014/main" id="{3E960FBD-B10C-4C42-B31C-B7D3ABEDE8D2}"/>
                  </a:ext>
                </a:extLst>
              </p:cNvPr>
              <p:cNvPicPr/>
              <p:nvPr/>
            </p:nvPicPr>
            <p:blipFill>
              <a:blip r:embed="rId9"/>
              <a:stretch>
                <a:fillRect/>
              </a:stretch>
            </p:blipFill>
            <p:spPr>
              <a:xfrm>
                <a:off x="9808119" y="4517849"/>
                <a:ext cx="424800" cy="1692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8" name="Ink 57">
                <a:extLst>
                  <a:ext uri="{FF2B5EF4-FFF2-40B4-BE49-F238E27FC236}">
                    <a16:creationId xmlns:a16="http://schemas.microsoft.com/office/drawing/2014/main" id="{72E1F8FE-9FAB-4014-8D87-8F38EFDBF82D}"/>
                  </a:ext>
                </a:extLst>
              </p14:cNvPr>
              <p14:cNvContentPartPr/>
              <p14:nvPr/>
            </p14:nvContentPartPr>
            <p14:xfrm>
              <a:off x="10615959" y="4220489"/>
              <a:ext cx="292680" cy="382320"/>
            </p14:xfrm>
          </p:contentPart>
        </mc:Choice>
        <mc:Fallback xmlns="">
          <p:pic>
            <p:nvPicPr>
              <p:cNvPr id="58" name="Ink 57">
                <a:extLst>
                  <a:ext uri="{FF2B5EF4-FFF2-40B4-BE49-F238E27FC236}">
                    <a16:creationId xmlns:a16="http://schemas.microsoft.com/office/drawing/2014/main" id="{72E1F8FE-9FAB-4014-8D87-8F38EFDBF82D}"/>
                  </a:ext>
                </a:extLst>
              </p:cNvPr>
              <p:cNvPicPr/>
              <p:nvPr/>
            </p:nvPicPr>
            <p:blipFill>
              <a:blip r:embed="rId11"/>
              <a:stretch>
                <a:fillRect/>
              </a:stretch>
            </p:blipFill>
            <p:spPr>
              <a:xfrm>
                <a:off x="10601559" y="4206089"/>
                <a:ext cx="320760" cy="4104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8" name="Ink 67">
                <a:extLst>
                  <a:ext uri="{FF2B5EF4-FFF2-40B4-BE49-F238E27FC236}">
                    <a16:creationId xmlns:a16="http://schemas.microsoft.com/office/drawing/2014/main" id="{58FDC936-CBB0-4F9F-970F-A1835A1435C6}"/>
                  </a:ext>
                </a:extLst>
              </p14:cNvPr>
              <p14:cNvContentPartPr/>
              <p14:nvPr/>
            </p14:nvContentPartPr>
            <p14:xfrm>
              <a:off x="11179359" y="4071449"/>
              <a:ext cx="957240" cy="583920"/>
            </p14:xfrm>
          </p:contentPart>
        </mc:Choice>
        <mc:Fallback xmlns="">
          <p:pic>
            <p:nvPicPr>
              <p:cNvPr id="68" name="Ink 67">
                <a:extLst>
                  <a:ext uri="{FF2B5EF4-FFF2-40B4-BE49-F238E27FC236}">
                    <a16:creationId xmlns:a16="http://schemas.microsoft.com/office/drawing/2014/main" id="{58FDC936-CBB0-4F9F-970F-A1835A1435C6}"/>
                  </a:ext>
                </a:extLst>
              </p:cNvPr>
              <p:cNvPicPr/>
              <p:nvPr/>
            </p:nvPicPr>
            <p:blipFill>
              <a:blip r:embed="rId13"/>
              <a:stretch>
                <a:fillRect/>
              </a:stretch>
            </p:blipFill>
            <p:spPr>
              <a:xfrm>
                <a:off x="11164959" y="4057049"/>
                <a:ext cx="985320" cy="612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69" name="Ink 68">
                <a:extLst>
                  <a:ext uri="{FF2B5EF4-FFF2-40B4-BE49-F238E27FC236}">
                    <a16:creationId xmlns:a16="http://schemas.microsoft.com/office/drawing/2014/main" id="{45FD054A-8E14-489B-BC38-F45668F2B8A9}"/>
                  </a:ext>
                </a:extLst>
              </p14:cNvPr>
              <p14:cNvContentPartPr/>
              <p14:nvPr/>
            </p14:nvContentPartPr>
            <p14:xfrm>
              <a:off x="9534879" y="5049929"/>
              <a:ext cx="201240" cy="298800"/>
            </p14:xfrm>
          </p:contentPart>
        </mc:Choice>
        <mc:Fallback xmlns="">
          <p:pic>
            <p:nvPicPr>
              <p:cNvPr id="69" name="Ink 68">
                <a:extLst>
                  <a:ext uri="{FF2B5EF4-FFF2-40B4-BE49-F238E27FC236}">
                    <a16:creationId xmlns:a16="http://schemas.microsoft.com/office/drawing/2014/main" id="{45FD054A-8E14-489B-BC38-F45668F2B8A9}"/>
                  </a:ext>
                </a:extLst>
              </p:cNvPr>
              <p:cNvPicPr/>
              <p:nvPr/>
            </p:nvPicPr>
            <p:blipFill>
              <a:blip r:embed="rId15"/>
              <a:stretch>
                <a:fillRect/>
              </a:stretch>
            </p:blipFill>
            <p:spPr>
              <a:xfrm>
                <a:off x="9520479" y="5035529"/>
                <a:ext cx="229320" cy="3268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72" name="Ink 71">
                <a:extLst>
                  <a:ext uri="{FF2B5EF4-FFF2-40B4-BE49-F238E27FC236}">
                    <a16:creationId xmlns:a16="http://schemas.microsoft.com/office/drawing/2014/main" id="{B152754E-3028-4A67-AA0D-FF91BEE75239}"/>
                  </a:ext>
                </a:extLst>
              </p14:cNvPr>
              <p14:cNvContentPartPr/>
              <p14:nvPr/>
            </p14:nvContentPartPr>
            <p14:xfrm>
              <a:off x="9837999" y="4902329"/>
              <a:ext cx="235440" cy="456120"/>
            </p14:xfrm>
          </p:contentPart>
        </mc:Choice>
        <mc:Fallback xmlns="">
          <p:pic>
            <p:nvPicPr>
              <p:cNvPr id="72" name="Ink 71">
                <a:extLst>
                  <a:ext uri="{FF2B5EF4-FFF2-40B4-BE49-F238E27FC236}">
                    <a16:creationId xmlns:a16="http://schemas.microsoft.com/office/drawing/2014/main" id="{B152754E-3028-4A67-AA0D-FF91BEE75239}"/>
                  </a:ext>
                </a:extLst>
              </p:cNvPr>
              <p:cNvPicPr/>
              <p:nvPr/>
            </p:nvPicPr>
            <p:blipFill>
              <a:blip r:embed="rId17"/>
              <a:stretch>
                <a:fillRect/>
              </a:stretch>
            </p:blipFill>
            <p:spPr>
              <a:xfrm>
                <a:off x="9823599" y="4887929"/>
                <a:ext cx="263520" cy="4842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73" name="Ink 72">
                <a:extLst>
                  <a:ext uri="{FF2B5EF4-FFF2-40B4-BE49-F238E27FC236}">
                    <a16:creationId xmlns:a16="http://schemas.microsoft.com/office/drawing/2014/main" id="{0BBBC423-DBCF-4FEC-A8E2-A60EC6C9CFF8}"/>
                  </a:ext>
                </a:extLst>
              </p14:cNvPr>
              <p14:cNvContentPartPr/>
              <p14:nvPr/>
            </p14:nvContentPartPr>
            <p14:xfrm>
              <a:off x="10218879" y="5126969"/>
              <a:ext cx="84960" cy="106200"/>
            </p14:xfrm>
          </p:contentPart>
        </mc:Choice>
        <mc:Fallback xmlns="">
          <p:pic>
            <p:nvPicPr>
              <p:cNvPr id="73" name="Ink 72">
                <a:extLst>
                  <a:ext uri="{FF2B5EF4-FFF2-40B4-BE49-F238E27FC236}">
                    <a16:creationId xmlns:a16="http://schemas.microsoft.com/office/drawing/2014/main" id="{0BBBC423-DBCF-4FEC-A8E2-A60EC6C9CFF8}"/>
                  </a:ext>
                </a:extLst>
              </p:cNvPr>
              <p:cNvPicPr/>
              <p:nvPr/>
            </p:nvPicPr>
            <p:blipFill>
              <a:blip r:embed="rId19"/>
              <a:stretch>
                <a:fillRect/>
              </a:stretch>
            </p:blipFill>
            <p:spPr>
              <a:xfrm>
                <a:off x="10204479" y="5112569"/>
                <a:ext cx="113040" cy="1342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74" name="Ink 73">
                <a:extLst>
                  <a:ext uri="{FF2B5EF4-FFF2-40B4-BE49-F238E27FC236}">
                    <a16:creationId xmlns:a16="http://schemas.microsoft.com/office/drawing/2014/main" id="{D8403598-16D1-4855-95A5-25788DD12DB9}"/>
                  </a:ext>
                </a:extLst>
              </p14:cNvPr>
              <p14:cNvContentPartPr/>
              <p14:nvPr/>
            </p14:nvContentPartPr>
            <p14:xfrm>
              <a:off x="10434519" y="5058929"/>
              <a:ext cx="66600" cy="120600"/>
            </p14:xfrm>
          </p:contentPart>
        </mc:Choice>
        <mc:Fallback xmlns="">
          <p:pic>
            <p:nvPicPr>
              <p:cNvPr id="74" name="Ink 73">
                <a:extLst>
                  <a:ext uri="{FF2B5EF4-FFF2-40B4-BE49-F238E27FC236}">
                    <a16:creationId xmlns:a16="http://schemas.microsoft.com/office/drawing/2014/main" id="{D8403598-16D1-4855-95A5-25788DD12DB9}"/>
                  </a:ext>
                </a:extLst>
              </p:cNvPr>
              <p:cNvPicPr/>
              <p:nvPr/>
            </p:nvPicPr>
            <p:blipFill>
              <a:blip r:embed="rId21"/>
              <a:stretch>
                <a:fillRect/>
              </a:stretch>
            </p:blipFill>
            <p:spPr>
              <a:xfrm>
                <a:off x="10420119" y="5044529"/>
                <a:ext cx="94680" cy="1486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76" name="Ink 75">
                <a:extLst>
                  <a:ext uri="{FF2B5EF4-FFF2-40B4-BE49-F238E27FC236}">
                    <a16:creationId xmlns:a16="http://schemas.microsoft.com/office/drawing/2014/main" id="{6BE0C97C-E548-4E07-B748-56CA43230417}"/>
                  </a:ext>
                </a:extLst>
              </p14:cNvPr>
              <p14:cNvContentPartPr/>
              <p14:nvPr/>
            </p14:nvContentPartPr>
            <p14:xfrm>
              <a:off x="9725319" y="5782529"/>
              <a:ext cx="30960" cy="154080"/>
            </p14:xfrm>
          </p:contentPart>
        </mc:Choice>
        <mc:Fallback xmlns="">
          <p:pic>
            <p:nvPicPr>
              <p:cNvPr id="76" name="Ink 75">
                <a:extLst>
                  <a:ext uri="{FF2B5EF4-FFF2-40B4-BE49-F238E27FC236}">
                    <a16:creationId xmlns:a16="http://schemas.microsoft.com/office/drawing/2014/main" id="{6BE0C97C-E548-4E07-B748-56CA43230417}"/>
                  </a:ext>
                </a:extLst>
              </p:cNvPr>
              <p:cNvPicPr/>
              <p:nvPr/>
            </p:nvPicPr>
            <p:blipFill>
              <a:blip r:embed="rId23"/>
              <a:stretch>
                <a:fillRect/>
              </a:stretch>
            </p:blipFill>
            <p:spPr>
              <a:xfrm>
                <a:off x="9710919" y="5768129"/>
                <a:ext cx="59040" cy="1821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77" name="Ink 76">
                <a:extLst>
                  <a:ext uri="{FF2B5EF4-FFF2-40B4-BE49-F238E27FC236}">
                    <a16:creationId xmlns:a16="http://schemas.microsoft.com/office/drawing/2014/main" id="{0A6837E3-2790-44FF-929E-DBD0C5D4BEF7}"/>
                  </a:ext>
                </a:extLst>
              </p14:cNvPr>
              <p14:cNvContentPartPr/>
              <p14:nvPr/>
            </p14:nvContentPartPr>
            <p14:xfrm>
              <a:off x="9739359" y="5602169"/>
              <a:ext cx="11520" cy="5040"/>
            </p14:xfrm>
          </p:contentPart>
        </mc:Choice>
        <mc:Fallback xmlns="">
          <p:pic>
            <p:nvPicPr>
              <p:cNvPr id="77" name="Ink 76">
                <a:extLst>
                  <a:ext uri="{FF2B5EF4-FFF2-40B4-BE49-F238E27FC236}">
                    <a16:creationId xmlns:a16="http://schemas.microsoft.com/office/drawing/2014/main" id="{0A6837E3-2790-44FF-929E-DBD0C5D4BEF7}"/>
                  </a:ext>
                </a:extLst>
              </p:cNvPr>
              <p:cNvPicPr/>
              <p:nvPr/>
            </p:nvPicPr>
            <p:blipFill>
              <a:blip r:embed="rId25"/>
              <a:stretch>
                <a:fillRect/>
              </a:stretch>
            </p:blipFill>
            <p:spPr>
              <a:xfrm>
                <a:off x="9724959" y="5587769"/>
                <a:ext cx="39600" cy="331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78" name="Ink 77">
                <a:extLst>
                  <a:ext uri="{FF2B5EF4-FFF2-40B4-BE49-F238E27FC236}">
                    <a16:creationId xmlns:a16="http://schemas.microsoft.com/office/drawing/2014/main" id="{EA594A31-0775-459B-AE7B-94BCD2E6DA89}"/>
                  </a:ext>
                </a:extLst>
              </p14:cNvPr>
              <p14:cNvContentPartPr/>
              <p14:nvPr/>
            </p14:nvContentPartPr>
            <p14:xfrm>
              <a:off x="9871839" y="5638169"/>
              <a:ext cx="198000" cy="225000"/>
            </p14:xfrm>
          </p:contentPart>
        </mc:Choice>
        <mc:Fallback xmlns="">
          <p:pic>
            <p:nvPicPr>
              <p:cNvPr id="78" name="Ink 77">
                <a:extLst>
                  <a:ext uri="{FF2B5EF4-FFF2-40B4-BE49-F238E27FC236}">
                    <a16:creationId xmlns:a16="http://schemas.microsoft.com/office/drawing/2014/main" id="{EA594A31-0775-459B-AE7B-94BCD2E6DA89}"/>
                  </a:ext>
                </a:extLst>
              </p:cNvPr>
              <p:cNvPicPr/>
              <p:nvPr/>
            </p:nvPicPr>
            <p:blipFill>
              <a:blip r:embed="rId27"/>
              <a:stretch>
                <a:fillRect/>
              </a:stretch>
            </p:blipFill>
            <p:spPr>
              <a:xfrm>
                <a:off x="9857439" y="5623769"/>
                <a:ext cx="22608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81" name="Ink 80">
                <a:extLst>
                  <a:ext uri="{FF2B5EF4-FFF2-40B4-BE49-F238E27FC236}">
                    <a16:creationId xmlns:a16="http://schemas.microsoft.com/office/drawing/2014/main" id="{0D853CC5-365A-4B79-AA31-002429D885E4}"/>
                  </a:ext>
                </a:extLst>
              </p14:cNvPr>
              <p14:cNvContentPartPr/>
              <p14:nvPr/>
            </p14:nvContentPartPr>
            <p14:xfrm>
              <a:off x="10208439" y="5621609"/>
              <a:ext cx="96480" cy="292320"/>
            </p14:xfrm>
          </p:contentPart>
        </mc:Choice>
        <mc:Fallback xmlns="">
          <p:pic>
            <p:nvPicPr>
              <p:cNvPr id="81" name="Ink 80">
                <a:extLst>
                  <a:ext uri="{FF2B5EF4-FFF2-40B4-BE49-F238E27FC236}">
                    <a16:creationId xmlns:a16="http://schemas.microsoft.com/office/drawing/2014/main" id="{0D853CC5-365A-4B79-AA31-002429D885E4}"/>
                  </a:ext>
                </a:extLst>
              </p:cNvPr>
              <p:cNvPicPr/>
              <p:nvPr/>
            </p:nvPicPr>
            <p:blipFill>
              <a:blip r:embed="rId29"/>
              <a:stretch>
                <a:fillRect/>
              </a:stretch>
            </p:blipFill>
            <p:spPr>
              <a:xfrm>
                <a:off x="10194039" y="5607209"/>
                <a:ext cx="124560" cy="3204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82" name="Ink 81">
                <a:extLst>
                  <a:ext uri="{FF2B5EF4-FFF2-40B4-BE49-F238E27FC236}">
                    <a16:creationId xmlns:a16="http://schemas.microsoft.com/office/drawing/2014/main" id="{B14DBE2B-7DDB-4822-B0C1-204667BDAA74}"/>
                  </a:ext>
                </a:extLst>
              </p14:cNvPr>
              <p14:cNvContentPartPr/>
              <p14:nvPr/>
            </p14:nvContentPartPr>
            <p14:xfrm>
              <a:off x="10415439" y="5595689"/>
              <a:ext cx="89640" cy="154080"/>
            </p14:xfrm>
          </p:contentPart>
        </mc:Choice>
        <mc:Fallback xmlns="">
          <p:pic>
            <p:nvPicPr>
              <p:cNvPr id="82" name="Ink 81">
                <a:extLst>
                  <a:ext uri="{FF2B5EF4-FFF2-40B4-BE49-F238E27FC236}">
                    <a16:creationId xmlns:a16="http://schemas.microsoft.com/office/drawing/2014/main" id="{B14DBE2B-7DDB-4822-B0C1-204667BDAA74}"/>
                  </a:ext>
                </a:extLst>
              </p:cNvPr>
              <p:cNvPicPr/>
              <p:nvPr/>
            </p:nvPicPr>
            <p:blipFill>
              <a:blip r:embed="rId31"/>
              <a:stretch>
                <a:fillRect/>
              </a:stretch>
            </p:blipFill>
            <p:spPr>
              <a:xfrm>
                <a:off x="10401039" y="5581289"/>
                <a:ext cx="117720" cy="18216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88" name="Ink 87">
                <a:extLst>
                  <a:ext uri="{FF2B5EF4-FFF2-40B4-BE49-F238E27FC236}">
                    <a16:creationId xmlns:a16="http://schemas.microsoft.com/office/drawing/2014/main" id="{C508C957-2537-454A-BE7F-812054A9340A}"/>
                  </a:ext>
                </a:extLst>
              </p14:cNvPr>
              <p14:cNvContentPartPr/>
              <p14:nvPr/>
            </p14:nvContentPartPr>
            <p14:xfrm>
              <a:off x="10644759" y="4941569"/>
              <a:ext cx="309960" cy="715680"/>
            </p14:xfrm>
          </p:contentPart>
        </mc:Choice>
        <mc:Fallback xmlns="">
          <p:pic>
            <p:nvPicPr>
              <p:cNvPr id="88" name="Ink 87">
                <a:extLst>
                  <a:ext uri="{FF2B5EF4-FFF2-40B4-BE49-F238E27FC236}">
                    <a16:creationId xmlns:a16="http://schemas.microsoft.com/office/drawing/2014/main" id="{C508C957-2537-454A-BE7F-812054A9340A}"/>
                  </a:ext>
                </a:extLst>
              </p:cNvPr>
              <p:cNvPicPr/>
              <p:nvPr/>
            </p:nvPicPr>
            <p:blipFill>
              <a:blip r:embed="rId33"/>
              <a:stretch>
                <a:fillRect/>
              </a:stretch>
            </p:blipFill>
            <p:spPr>
              <a:xfrm>
                <a:off x="10630359" y="4927169"/>
                <a:ext cx="338040" cy="7437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92" name="Ink 91">
                <a:extLst>
                  <a:ext uri="{FF2B5EF4-FFF2-40B4-BE49-F238E27FC236}">
                    <a16:creationId xmlns:a16="http://schemas.microsoft.com/office/drawing/2014/main" id="{8AED6753-39FF-4770-B0FC-EC4A52FAC626}"/>
                  </a:ext>
                </a:extLst>
              </p14:cNvPr>
              <p14:cNvContentPartPr/>
              <p14:nvPr/>
            </p14:nvContentPartPr>
            <p14:xfrm>
              <a:off x="10043559" y="6064049"/>
              <a:ext cx="168120" cy="451080"/>
            </p14:xfrm>
          </p:contentPart>
        </mc:Choice>
        <mc:Fallback xmlns="">
          <p:pic>
            <p:nvPicPr>
              <p:cNvPr id="92" name="Ink 91">
                <a:extLst>
                  <a:ext uri="{FF2B5EF4-FFF2-40B4-BE49-F238E27FC236}">
                    <a16:creationId xmlns:a16="http://schemas.microsoft.com/office/drawing/2014/main" id="{8AED6753-39FF-4770-B0FC-EC4A52FAC626}"/>
                  </a:ext>
                </a:extLst>
              </p:cNvPr>
              <p:cNvPicPr/>
              <p:nvPr/>
            </p:nvPicPr>
            <p:blipFill>
              <a:blip r:embed="rId35"/>
              <a:stretch>
                <a:fillRect/>
              </a:stretch>
            </p:blipFill>
            <p:spPr>
              <a:xfrm>
                <a:off x="10029159" y="6049649"/>
                <a:ext cx="196200" cy="47916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93" name="Ink 92">
                <a:extLst>
                  <a:ext uri="{FF2B5EF4-FFF2-40B4-BE49-F238E27FC236}">
                    <a16:creationId xmlns:a16="http://schemas.microsoft.com/office/drawing/2014/main" id="{D2B8346F-C4F6-4A55-9C07-959BE1D50811}"/>
                  </a:ext>
                </a:extLst>
              </p14:cNvPr>
              <p14:cNvContentPartPr/>
              <p14:nvPr/>
            </p14:nvContentPartPr>
            <p14:xfrm>
              <a:off x="10332279" y="6244409"/>
              <a:ext cx="72000" cy="144720"/>
            </p14:xfrm>
          </p:contentPart>
        </mc:Choice>
        <mc:Fallback xmlns="">
          <p:pic>
            <p:nvPicPr>
              <p:cNvPr id="93" name="Ink 92">
                <a:extLst>
                  <a:ext uri="{FF2B5EF4-FFF2-40B4-BE49-F238E27FC236}">
                    <a16:creationId xmlns:a16="http://schemas.microsoft.com/office/drawing/2014/main" id="{D2B8346F-C4F6-4A55-9C07-959BE1D50811}"/>
                  </a:ext>
                </a:extLst>
              </p:cNvPr>
              <p:cNvPicPr/>
              <p:nvPr/>
            </p:nvPicPr>
            <p:blipFill>
              <a:blip r:embed="rId37"/>
              <a:stretch>
                <a:fillRect/>
              </a:stretch>
            </p:blipFill>
            <p:spPr>
              <a:xfrm>
                <a:off x="10317879" y="6230009"/>
                <a:ext cx="100080" cy="17280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03" name="Ink 102">
                <a:extLst>
                  <a:ext uri="{FF2B5EF4-FFF2-40B4-BE49-F238E27FC236}">
                    <a16:creationId xmlns:a16="http://schemas.microsoft.com/office/drawing/2014/main" id="{BC878CAB-2D8B-4801-A86F-4D60C028E9B0}"/>
                  </a:ext>
                </a:extLst>
              </p14:cNvPr>
              <p14:cNvContentPartPr/>
              <p14:nvPr/>
            </p14:nvContentPartPr>
            <p14:xfrm>
              <a:off x="11069559" y="5354489"/>
              <a:ext cx="106560" cy="313560"/>
            </p14:xfrm>
          </p:contentPart>
        </mc:Choice>
        <mc:Fallback xmlns="">
          <p:pic>
            <p:nvPicPr>
              <p:cNvPr id="103" name="Ink 102">
                <a:extLst>
                  <a:ext uri="{FF2B5EF4-FFF2-40B4-BE49-F238E27FC236}">
                    <a16:creationId xmlns:a16="http://schemas.microsoft.com/office/drawing/2014/main" id="{BC878CAB-2D8B-4801-A86F-4D60C028E9B0}"/>
                  </a:ext>
                </a:extLst>
              </p:cNvPr>
              <p:cNvPicPr/>
              <p:nvPr/>
            </p:nvPicPr>
            <p:blipFill>
              <a:blip r:embed="rId39"/>
              <a:stretch>
                <a:fillRect/>
              </a:stretch>
            </p:blipFill>
            <p:spPr>
              <a:xfrm>
                <a:off x="11055159" y="5340089"/>
                <a:ext cx="134640" cy="34164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13" name="Ink 112">
                <a:extLst>
                  <a:ext uri="{FF2B5EF4-FFF2-40B4-BE49-F238E27FC236}">
                    <a16:creationId xmlns:a16="http://schemas.microsoft.com/office/drawing/2014/main" id="{3C9D9B7C-8074-4E6C-803D-B296F4CE40CB}"/>
                  </a:ext>
                </a:extLst>
              </p14:cNvPr>
              <p14:cNvContentPartPr/>
              <p14:nvPr/>
            </p14:nvContentPartPr>
            <p14:xfrm>
              <a:off x="10507959" y="5913569"/>
              <a:ext cx="594360" cy="754920"/>
            </p14:xfrm>
          </p:contentPart>
        </mc:Choice>
        <mc:Fallback xmlns="">
          <p:pic>
            <p:nvPicPr>
              <p:cNvPr id="113" name="Ink 112">
                <a:extLst>
                  <a:ext uri="{FF2B5EF4-FFF2-40B4-BE49-F238E27FC236}">
                    <a16:creationId xmlns:a16="http://schemas.microsoft.com/office/drawing/2014/main" id="{3C9D9B7C-8074-4E6C-803D-B296F4CE40CB}"/>
                  </a:ext>
                </a:extLst>
              </p:cNvPr>
              <p:cNvPicPr/>
              <p:nvPr/>
            </p:nvPicPr>
            <p:blipFill>
              <a:blip r:embed="rId41"/>
              <a:stretch>
                <a:fillRect/>
              </a:stretch>
            </p:blipFill>
            <p:spPr>
              <a:xfrm>
                <a:off x="10493559" y="5899169"/>
                <a:ext cx="622440" cy="78300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114" name="Ink 113">
                <a:extLst>
                  <a:ext uri="{FF2B5EF4-FFF2-40B4-BE49-F238E27FC236}">
                    <a16:creationId xmlns:a16="http://schemas.microsoft.com/office/drawing/2014/main" id="{F24EC510-CFA6-43D5-A7FD-20EBC3432631}"/>
                  </a:ext>
                </a:extLst>
              </p14:cNvPr>
              <p14:cNvContentPartPr/>
              <p14:nvPr/>
            </p14:nvContentPartPr>
            <p14:xfrm>
              <a:off x="11183679" y="6350609"/>
              <a:ext cx="60480" cy="131760"/>
            </p14:xfrm>
          </p:contentPart>
        </mc:Choice>
        <mc:Fallback xmlns="">
          <p:pic>
            <p:nvPicPr>
              <p:cNvPr id="114" name="Ink 113">
                <a:extLst>
                  <a:ext uri="{FF2B5EF4-FFF2-40B4-BE49-F238E27FC236}">
                    <a16:creationId xmlns:a16="http://schemas.microsoft.com/office/drawing/2014/main" id="{F24EC510-CFA6-43D5-A7FD-20EBC3432631}"/>
                  </a:ext>
                </a:extLst>
              </p:cNvPr>
              <p:cNvPicPr/>
              <p:nvPr/>
            </p:nvPicPr>
            <p:blipFill>
              <a:blip r:embed="rId43"/>
              <a:stretch>
                <a:fillRect/>
              </a:stretch>
            </p:blipFill>
            <p:spPr>
              <a:xfrm>
                <a:off x="11169279" y="6336209"/>
                <a:ext cx="88560" cy="15984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117" name="Ink 116">
                <a:extLst>
                  <a:ext uri="{FF2B5EF4-FFF2-40B4-BE49-F238E27FC236}">
                    <a16:creationId xmlns:a16="http://schemas.microsoft.com/office/drawing/2014/main" id="{F03AB030-CDBF-47EF-9372-752F7E4E4558}"/>
                  </a:ext>
                </a:extLst>
              </p14:cNvPr>
              <p14:cNvContentPartPr/>
              <p14:nvPr/>
            </p14:nvContentPartPr>
            <p14:xfrm>
              <a:off x="11325879" y="6237929"/>
              <a:ext cx="362520" cy="189720"/>
            </p14:xfrm>
          </p:contentPart>
        </mc:Choice>
        <mc:Fallback xmlns="">
          <p:pic>
            <p:nvPicPr>
              <p:cNvPr id="117" name="Ink 116">
                <a:extLst>
                  <a:ext uri="{FF2B5EF4-FFF2-40B4-BE49-F238E27FC236}">
                    <a16:creationId xmlns:a16="http://schemas.microsoft.com/office/drawing/2014/main" id="{F03AB030-CDBF-47EF-9372-752F7E4E4558}"/>
                  </a:ext>
                </a:extLst>
              </p:cNvPr>
              <p:cNvPicPr/>
              <p:nvPr/>
            </p:nvPicPr>
            <p:blipFill>
              <a:blip r:embed="rId45"/>
              <a:stretch>
                <a:fillRect/>
              </a:stretch>
            </p:blipFill>
            <p:spPr>
              <a:xfrm>
                <a:off x="11311479" y="6223529"/>
                <a:ext cx="390600" cy="21780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118" name="Ink 117">
                <a:extLst>
                  <a:ext uri="{FF2B5EF4-FFF2-40B4-BE49-F238E27FC236}">
                    <a16:creationId xmlns:a16="http://schemas.microsoft.com/office/drawing/2014/main" id="{B3BE6537-1BF4-42AC-AC14-B450E301B05E}"/>
                  </a:ext>
                </a:extLst>
              </p14:cNvPr>
              <p14:cNvContentPartPr/>
              <p14:nvPr/>
            </p14:nvContentPartPr>
            <p14:xfrm>
              <a:off x="11771199" y="6169529"/>
              <a:ext cx="131040" cy="179640"/>
            </p14:xfrm>
          </p:contentPart>
        </mc:Choice>
        <mc:Fallback xmlns="">
          <p:pic>
            <p:nvPicPr>
              <p:cNvPr id="118" name="Ink 117">
                <a:extLst>
                  <a:ext uri="{FF2B5EF4-FFF2-40B4-BE49-F238E27FC236}">
                    <a16:creationId xmlns:a16="http://schemas.microsoft.com/office/drawing/2014/main" id="{B3BE6537-1BF4-42AC-AC14-B450E301B05E}"/>
                  </a:ext>
                </a:extLst>
              </p:cNvPr>
              <p:cNvPicPr/>
              <p:nvPr/>
            </p:nvPicPr>
            <p:blipFill>
              <a:blip r:embed="rId47"/>
              <a:stretch>
                <a:fillRect/>
              </a:stretch>
            </p:blipFill>
            <p:spPr>
              <a:xfrm>
                <a:off x="11756799" y="6155129"/>
                <a:ext cx="159120" cy="2077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119" name="Ink 118">
                <a:extLst>
                  <a:ext uri="{FF2B5EF4-FFF2-40B4-BE49-F238E27FC236}">
                    <a16:creationId xmlns:a16="http://schemas.microsoft.com/office/drawing/2014/main" id="{30480EF0-9852-4226-99D7-81A58731A2F1}"/>
                  </a:ext>
                </a:extLst>
              </p14:cNvPr>
              <p14:cNvContentPartPr/>
              <p14:nvPr/>
            </p14:nvContentPartPr>
            <p14:xfrm>
              <a:off x="12023559" y="6303449"/>
              <a:ext cx="7920" cy="34920"/>
            </p14:xfrm>
          </p:contentPart>
        </mc:Choice>
        <mc:Fallback xmlns="">
          <p:pic>
            <p:nvPicPr>
              <p:cNvPr id="119" name="Ink 118">
                <a:extLst>
                  <a:ext uri="{FF2B5EF4-FFF2-40B4-BE49-F238E27FC236}">
                    <a16:creationId xmlns:a16="http://schemas.microsoft.com/office/drawing/2014/main" id="{30480EF0-9852-4226-99D7-81A58731A2F1}"/>
                  </a:ext>
                </a:extLst>
              </p:cNvPr>
              <p:cNvPicPr/>
              <p:nvPr/>
            </p:nvPicPr>
            <p:blipFill>
              <a:blip r:embed="rId49"/>
              <a:stretch>
                <a:fillRect/>
              </a:stretch>
            </p:blipFill>
            <p:spPr>
              <a:xfrm>
                <a:off x="12009159" y="6289049"/>
                <a:ext cx="36000" cy="6300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20" name="Ink 119">
                <a:extLst>
                  <a:ext uri="{FF2B5EF4-FFF2-40B4-BE49-F238E27FC236}">
                    <a16:creationId xmlns:a16="http://schemas.microsoft.com/office/drawing/2014/main" id="{2CB75F26-5257-412F-930B-2FF4358DBB22}"/>
                  </a:ext>
                </a:extLst>
              </p14:cNvPr>
              <p14:cNvContentPartPr/>
              <p14:nvPr/>
            </p14:nvContentPartPr>
            <p14:xfrm>
              <a:off x="12042279" y="5837969"/>
              <a:ext cx="14760" cy="257760"/>
            </p14:xfrm>
          </p:contentPart>
        </mc:Choice>
        <mc:Fallback xmlns="">
          <p:pic>
            <p:nvPicPr>
              <p:cNvPr id="120" name="Ink 119">
                <a:extLst>
                  <a:ext uri="{FF2B5EF4-FFF2-40B4-BE49-F238E27FC236}">
                    <a16:creationId xmlns:a16="http://schemas.microsoft.com/office/drawing/2014/main" id="{2CB75F26-5257-412F-930B-2FF4358DBB22}"/>
                  </a:ext>
                </a:extLst>
              </p:cNvPr>
              <p:cNvPicPr/>
              <p:nvPr/>
            </p:nvPicPr>
            <p:blipFill>
              <a:blip r:embed="rId51"/>
              <a:stretch>
                <a:fillRect/>
              </a:stretch>
            </p:blipFill>
            <p:spPr>
              <a:xfrm>
                <a:off x="12027879" y="5823569"/>
                <a:ext cx="42840" cy="285840"/>
              </a:xfrm>
              <a:prstGeom prst="rect">
                <a:avLst/>
              </a:prstGeom>
            </p:spPr>
          </p:pic>
        </mc:Fallback>
      </mc:AlternateContent>
    </p:spTree>
    <p:extLst>
      <p:ext uri="{BB962C8B-B14F-4D97-AF65-F5344CB8AC3E}">
        <p14:creationId xmlns:p14="http://schemas.microsoft.com/office/powerpoint/2010/main" val="26740066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199" y="1690688"/>
            <a:ext cx="10287001" cy="3823078"/>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7" name="Rounded Rectangle 6"/>
          <p:cNvSpPr/>
          <p:nvPr/>
        </p:nvSpPr>
        <p:spPr>
          <a:xfrm>
            <a:off x="1389550" y="4138247"/>
            <a:ext cx="5292604" cy="539262"/>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10" name="Ink 9">
                <a:extLst>
                  <a:ext uri="{FF2B5EF4-FFF2-40B4-BE49-F238E27FC236}">
                    <a16:creationId xmlns:a16="http://schemas.microsoft.com/office/drawing/2014/main" id="{288B9EE9-B156-4D27-9AC1-A771C26C1D9B}"/>
                  </a:ext>
                </a:extLst>
              </p14:cNvPr>
              <p14:cNvContentPartPr/>
              <p14:nvPr/>
            </p14:nvContentPartPr>
            <p14:xfrm>
              <a:off x="7818847" y="3918706"/>
              <a:ext cx="901800" cy="509040"/>
            </p14:xfrm>
          </p:contentPart>
        </mc:Choice>
        <mc:Fallback xmlns="">
          <p:pic>
            <p:nvPicPr>
              <p:cNvPr id="10" name="Ink 9">
                <a:extLst>
                  <a:ext uri="{FF2B5EF4-FFF2-40B4-BE49-F238E27FC236}">
                    <a16:creationId xmlns:a16="http://schemas.microsoft.com/office/drawing/2014/main" id="{288B9EE9-B156-4D27-9AC1-A771C26C1D9B}"/>
                  </a:ext>
                </a:extLst>
              </p:cNvPr>
              <p:cNvPicPr/>
              <p:nvPr/>
            </p:nvPicPr>
            <p:blipFill>
              <a:blip r:embed="rId5"/>
              <a:stretch>
                <a:fillRect/>
              </a:stretch>
            </p:blipFill>
            <p:spPr>
              <a:xfrm>
                <a:off x="7804447" y="3904306"/>
                <a:ext cx="929880" cy="5371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3" name="Ink 12">
                <a:extLst>
                  <a:ext uri="{FF2B5EF4-FFF2-40B4-BE49-F238E27FC236}">
                    <a16:creationId xmlns:a16="http://schemas.microsoft.com/office/drawing/2014/main" id="{3BE8E87F-2296-4AB9-96B3-A706E1188806}"/>
                  </a:ext>
                </a:extLst>
              </p14:cNvPr>
              <p14:cNvContentPartPr/>
              <p14:nvPr/>
            </p14:nvContentPartPr>
            <p14:xfrm>
              <a:off x="8859967" y="4085746"/>
              <a:ext cx="119160" cy="416880"/>
            </p14:xfrm>
          </p:contentPart>
        </mc:Choice>
        <mc:Fallback xmlns="">
          <p:pic>
            <p:nvPicPr>
              <p:cNvPr id="13" name="Ink 12">
                <a:extLst>
                  <a:ext uri="{FF2B5EF4-FFF2-40B4-BE49-F238E27FC236}">
                    <a16:creationId xmlns:a16="http://schemas.microsoft.com/office/drawing/2014/main" id="{3BE8E87F-2296-4AB9-96B3-A706E1188806}"/>
                  </a:ext>
                </a:extLst>
              </p:cNvPr>
              <p:cNvPicPr/>
              <p:nvPr/>
            </p:nvPicPr>
            <p:blipFill>
              <a:blip r:embed="rId7"/>
              <a:stretch>
                <a:fillRect/>
              </a:stretch>
            </p:blipFill>
            <p:spPr>
              <a:xfrm>
                <a:off x="8845567" y="4071346"/>
                <a:ext cx="147240" cy="4449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4" name="Ink 13">
                <a:extLst>
                  <a:ext uri="{FF2B5EF4-FFF2-40B4-BE49-F238E27FC236}">
                    <a16:creationId xmlns:a16="http://schemas.microsoft.com/office/drawing/2014/main" id="{6B358479-DEDD-40DB-A2F2-F639699A0BAC}"/>
                  </a:ext>
                </a:extLst>
              </p14:cNvPr>
              <p14:cNvContentPartPr/>
              <p14:nvPr/>
            </p14:nvContentPartPr>
            <p14:xfrm>
              <a:off x="9084607" y="3876586"/>
              <a:ext cx="34920" cy="406080"/>
            </p14:xfrm>
          </p:contentPart>
        </mc:Choice>
        <mc:Fallback xmlns="">
          <p:pic>
            <p:nvPicPr>
              <p:cNvPr id="14" name="Ink 13">
                <a:extLst>
                  <a:ext uri="{FF2B5EF4-FFF2-40B4-BE49-F238E27FC236}">
                    <a16:creationId xmlns:a16="http://schemas.microsoft.com/office/drawing/2014/main" id="{6B358479-DEDD-40DB-A2F2-F639699A0BAC}"/>
                  </a:ext>
                </a:extLst>
              </p:cNvPr>
              <p:cNvPicPr/>
              <p:nvPr/>
            </p:nvPicPr>
            <p:blipFill>
              <a:blip r:embed="rId9"/>
              <a:stretch>
                <a:fillRect/>
              </a:stretch>
            </p:blipFill>
            <p:spPr>
              <a:xfrm>
                <a:off x="9070207" y="3862186"/>
                <a:ext cx="63000" cy="4341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5" name="Ink 14">
                <a:extLst>
                  <a:ext uri="{FF2B5EF4-FFF2-40B4-BE49-F238E27FC236}">
                    <a16:creationId xmlns:a16="http://schemas.microsoft.com/office/drawing/2014/main" id="{E9017A62-CAB8-4EEE-8FC7-13D12C788966}"/>
                  </a:ext>
                </a:extLst>
              </p14:cNvPr>
              <p14:cNvContentPartPr/>
              <p14:nvPr/>
            </p14:nvContentPartPr>
            <p14:xfrm>
              <a:off x="9140047" y="4217506"/>
              <a:ext cx="155880" cy="109440"/>
            </p14:xfrm>
          </p:contentPart>
        </mc:Choice>
        <mc:Fallback xmlns="">
          <p:pic>
            <p:nvPicPr>
              <p:cNvPr id="15" name="Ink 14">
                <a:extLst>
                  <a:ext uri="{FF2B5EF4-FFF2-40B4-BE49-F238E27FC236}">
                    <a16:creationId xmlns:a16="http://schemas.microsoft.com/office/drawing/2014/main" id="{E9017A62-CAB8-4EEE-8FC7-13D12C788966}"/>
                  </a:ext>
                </a:extLst>
              </p:cNvPr>
              <p:cNvPicPr/>
              <p:nvPr/>
            </p:nvPicPr>
            <p:blipFill>
              <a:blip r:embed="rId11"/>
              <a:stretch>
                <a:fillRect/>
              </a:stretch>
            </p:blipFill>
            <p:spPr>
              <a:xfrm>
                <a:off x="9125647" y="4203106"/>
                <a:ext cx="183960" cy="1375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6" name="Ink 15">
                <a:extLst>
                  <a:ext uri="{FF2B5EF4-FFF2-40B4-BE49-F238E27FC236}">
                    <a16:creationId xmlns:a16="http://schemas.microsoft.com/office/drawing/2014/main" id="{074E43FF-F9F9-42DC-94AB-DAC8B12D183F}"/>
                  </a:ext>
                </a:extLst>
              </p14:cNvPr>
              <p14:cNvContentPartPr/>
              <p14:nvPr/>
            </p14:nvContentPartPr>
            <p14:xfrm>
              <a:off x="9429847" y="4127146"/>
              <a:ext cx="100080" cy="209880"/>
            </p14:xfrm>
          </p:contentPart>
        </mc:Choice>
        <mc:Fallback xmlns="">
          <p:pic>
            <p:nvPicPr>
              <p:cNvPr id="16" name="Ink 15">
                <a:extLst>
                  <a:ext uri="{FF2B5EF4-FFF2-40B4-BE49-F238E27FC236}">
                    <a16:creationId xmlns:a16="http://schemas.microsoft.com/office/drawing/2014/main" id="{074E43FF-F9F9-42DC-94AB-DAC8B12D183F}"/>
                  </a:ext>
                </a:extLst>
              </p:cNvPr>
              <p:cNvPicPr/>
              <p:nvPr/>
            </p:nvPicPr>
            <p:blipFill>
              <a:blip r:embed="rId13"/>
              <a:stretch>
                <a:fillRect/>
              </a:stretch>
            </p:blipFill>
            <p:spPr>
              <a:xfrm>
                <a:off x="9415447" y="4112746"/>
                <a:ext cx="128160" cy="2379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7" name="Ink 16">
                <a:extLst>
                  <a:ext uri="{FF2B5EF4-FFF2-40B4-BE49-F238E27FC236}">
                    <a16:creationId xmlns:a16="http://schemas.microsoft.com/office/drawing/2014/main" id="{FB216871-F6D3-490C-8A7F-4999953D673C}"/>
                  </a:ext>
                </a:extLst>
              </p14:cNvPr>
              <p14:cNvContentPartPr/>
              <p14:nvPr/>
            </p14:nvContentPartPr>
            <p14:xfrm>
              <a:off x="9406807" y="4149106"/>
              <a:ext cx="97920" cy="162360"/>
            </p14:xfrm>
          </p:contentPart>
        </mc:Choice>
        <mc:Fallback xmlns="">
          <p:pic>
            <p:nvPicPr>
              <p:cNvPr id="17" name="Ink 16">
                <a:extLst>
                  <a:ext uri="{FF2B5EF4-FFF2-40B4-BE49-F238E27FC236}">
                    <a16:creationId xmlns:a16="http://schemas.microsoft.com/office/drawing/2014/main" id="{FB216871-F6D3-490C-8A7F-4999953D673C}"/>
                  </a:ext>
                </a:extLst>
              </p:cNvPr>
              <p:cNvPicPr/>
              <p:nvPr/>
            </p:nvPicPr>
            <p:blipFill>
              <a:blip r:embed="rId15"/>
              <a:stretch>
                <a:fillRect/>
              </a:stretch>
            </p:blipFill>
            <p:spPr>
              <a:xfrm>
                <a:off x="9392407" y="4134706"/>
                <a:ext cx="126000" cy="1904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8" name="Ink 17">
                <a:extLst>
                  <a:ext uri="{FF2B5EF4-FFF2-40B4-BE49-F238E27FC236}">
                    <a16:creationId xmlns:a16="http://schemas.microsoft.com/office/drawing/2014/main" id="{2E9865AD-4721-433D-8248-BD8395AA23DB}"/>
                  </a:ext>
                </a:extLst>
              </p14:cNvPr>
              <p14:cNvContentPartPr/>
              <p14:nvPr/>
            </p14:nvContentPartPr>
            <p14:xfrm>
              <a:off x="9650167" y="4236946"/>
              <a:ext cx="360" cy="52560"/>
            </p14:xfrm>
          </p:contentPart>
        </mc:Choice>
        <mc:Fallback xmlns="">
          <p:pic>
            <p:nvPicPr>
              <p:cNvPr id="18" name="Ink 17">
                <a:extLst>
                  <a:ext uri="{FF2B5EF4-FFF2-40B4-BE49-F238E27FC236}">
                    <a16:creationId xmlns:a16="http://schemas.microsoft.com/office/drawing/2014/main" id="{2E9865AD-4721-433D-8248-BD8395AA23DB}"/>
                  </a:ext>
                </a:extLst>
              </p:cNvPr>
              <p:cNvPicPr/>
              <p:nvPr/>
            </p:nvPicPr>
            <p:blipFill>
              <a:blip r:embed="rId17"/>
              <a:stretch>
                <a:fillRect/>
              </a:stretch>
            </p:blipFill>
            <p:spPr>
              <a:xfrm>
                <a:off x="9635767" y="4222546"/>
                <a:ext cx="28440" cy="806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9" name="Ink 18">
                <a:extLst>
                  <a:ext uri="{FF2B5EF4-FFF2-40B4-BE49-F238E27FC236}">
                    <a16:creationId xmlns:a16="http://schemas.microsoft.com/office/drawing/2014/main" id="{9222C0AB-B45F-40E7-B98E-D9E30746162A}"/>
                  </a:ext>
                </a:extLst>
              </p14:cNvPr>
              <p14:cNvContentPartPr/>
              <p14:nvPr/>
            </p14:nvContentPartPr>
            <p14:xfrm>
              <a:off x="9652327" y="4109866"/>
              <a:ext cx="6120" cy="12600"/>
            </p14:xfrm>
          </p:contentPart>
        </mc:Choice>
        <mc:Fallback xmlns="">
          <p:pic>
            <p:nvPicPr>
              <p:cNvPr id="19" name="Ink 18">
                <a:extLst>
                  <a:ext uri="{FF2B5EF4-FFF2-40B4-BE49-F238E27FC236}">
                    <a16:creationId xmlns:a16="http://schemas.microsoft.com/office/drawing/2014/main" id="{9222C0AB-B45F-40E7-B98E-D9E30746162A}"/>
                  </a:ext>
                </a:extLst>
              </p:cNvPr>
              <p:cNvPicPr/>
              <p:nvPr/>
            </p:nvPicPr>
            <p:blipFill>
              <a:blip r:embed="rId19"/>
              <a:stretch>
                <a:fillRect/>
              </a:stretch>
            </p:blipFill>
            <p:spPr>
              <a:xfrm>
                <a:off x="9637927" y="4095466"/>
                <a:ext cx="3420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2" name="Ink 21">
                <a:extLst>
                  <a:ext uri="{FF2B5EF4-FFF2-40B4-BE49-F238E27FC236}">
                    <a16:creationId xmlns:a16="http://schemas.microsoft.com/office/drawing/2014/main" id="{F1F7D838-AC1F-4654-9B4A-547C6A04A6A0}"/>
                  </a:ext>
                </a:extLst>
              </p14:cNvPr>
              <p14:cNvContentPartPr/>
              <p14:nvPr/>
            </p14:nvContentPartPr>
            <p14:xfrm>
              <a:off x="9792367" y="3862906"/>
              <a:ext cx="188280" cy="557640"/>
            </p14:xfrm>
          </p:contentPart>
        </mc:Choice>
        <mc:Fallback xmlns="">
          <p:pic>
            <p:nvPicPr>
              <p:cNvPr id="22" name="Ink 21">
                <a:extLst>
                  <a:ext uri="{FF2B5EF4-FFF2-40B4-BE49-F238E27FC236}">
                    <a16:creationId xmlns:a16="http://schemas.microsoft.com/office/drawing/2014/main" id="{F1F7D838-AC1F-4654-9B4A-547C6A04A6A0}"/>
                  </a:ext>
                </a:extLst>
              </p:cNvPr>
              <p:cNvPicPr/>
              <p:nvPr/>
            </p:nvPicPr>
            <p:blipFill>
              <a:blip r:embed="rId21"/>
              <a:stretch>
                <a:fillRect/>
              </a:stretch>
            </p:blipFill>
            <p:spPr>
              <a:xfrm>
                <a:off x="9777967" y="3848506"/>
                <a:ext cx="216360" cy="5857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5" name="Ink 24">
                <a:extLst>
                  <a:ext uri="{FF2B5EF4-FFF2-40B4-BE49-F238E27FC236}">
                    <a16:creationId xmlns:a16="http://schemas.microsoft.com/office/drawing/2014/main" id="{1EBF1335-DEF3-4D5A-A5AD-DF4DC83A23EC}"/>
                  </a:ext>
                </a:extLst>
              </p14:cNvPr>
              <p14:cNvContentPartPr/>
              <p14:nvPr/>
            </p14:nvContentPartPr>
            <p14:xfrm>
              <a:off x="10072087" y="4127146"/>
              <a:ext cx="111600" cy="445320"/>
            </p14:xfrm>
          </p:contentPart>
        </mc:Choice>
        <mc:Fallback xmlns="">
          <p:pic>
            <p:nvPicPr>
              <p:cNvPr id="25" name="Ink 24">
                <a:extLst>
                  <a:ext uri="{FF2B5EF4-FFF2-40B4-BE49-F238E27FC236}">
                    <a16:creationId xmlns:a16="http://schemas.microsoft.com/office/drawing/2014/main" id="{1EBF1335-DEF3-4D5A-A5AD-DF4DC83A23EC}"/>
                  </a:ext>
                </a:extLst>
              </p:cNvPr>
              <p:cNvPicPr/>
              <p:nvPr/>
            </p:nvPicPr>
            <p:blipFill>
              <a:blip r:embed="rId23"/>
              <a:stretch>
                <a:fillRect/>
              </a:stretch>
            </p:blipFill>
            <p:spPr>
              <a:xfrm>
                <a:off x="10057687" y="4112746"/>
                <a:ext cx="139680" cy="4734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6" name="Ink 25">
                <a:extLst>
                  <a:ext uri="{FF2B5EF4-FFF2-40B4-BE49-F238E27FC236}">
                    <a16:creationId xmlns:a16="http://schemas.microsoft.com/office/drawing/2014/main" id="{85927793-7F4D-40ED-AC2B-CF879802F5E2}"/>
                  </a:ext>
                </a:extLst>
              </p14:cNvPr>
              <p14:cNvContentPartPr/>
              <p14:nvPr/>
            </p14:nvContentPartPr>
            <p14:xfrm>
              <a:off x="10670407" y="3835546"/>
              <a:ext cx="34920" cy="452160"/>
            </p14:xfrm>
          </p:contentPart>
        </mc:Choice>
        <mc:Fallback xmlns="">
          <p:pic>
            <p:nvPicPr>
              <p:cNvPr id="26" name="Ink 25">
                <a:extLst>
                  <a:ext uri="{FF2B5EF4-FFF2-40B4-BE49-F238E27FC236}">
                    <a16:creationId xmlns:a16="http://schemas.microsoft.com/office/drawing/2014/main" id="{85927793-7F4D-40ED-AC2B-CF879802F5E2}"/>
                  </a:ext>
                </a:extLst>
              </p:cNvPr>
              <p:cNvPicPr/>
              <p:nvPr/>
            </p:nvPicPr>
            <p:blipFill>
              <a:blip r:embed="rId25"/>
              <a:stretch>
                <a:fillRect/>
              </a:stretch>
            </p:blipFill>
            <p:spPr>
              <a:xfrm>
                <a:off x="10656007" y="3821146"/>
                <a:ext cx="63000" cy="48024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7" name="Ink 26">
                <a:extLst>
                  <a:ext uri="{FF2B5EF4-FFF2-40B4-BE49-F238E27FC236}">
                    <a16:creationId xmlns:a16="http://schemas.microsoft.com/office/drawing/2014/main" id="{7EBAA282-65F4-4092-AE4A-0C99FCB80EDB}"/>
                  </a:ext>
                </a:extLst>
              </p14:cNvPr>
              <p14:cNvContentPartPr/>
              <p14:nvPr/>
            </p14:nvContentPartPr>
            <p14:xfrm>
              <a:off x="10827727" y="4164586"/>
              <a:ext cx="11880" cy="104400"/>
            </p14:xfrm>
          </p:contentPart>
        </mc:Choice>
        <mc:Fallback xmlns="">
          <p:pic>
            <p:nvPicPr>
              <p:cNvPr id="27" name="Ink 26">
                <a:extLst>
                  <a:ext uri="{FF2B5EF4-FFF2-40B4-BE49-F238E27FC236}">
                    <a16:creationId xmlns:a16="http://schemas.microsoft.com/office/drawing/2014/main" id="{7EBAA282-65F4-4092-AE4A-0C99FCB80EDB}"/>
                  </a:ext>
                </a:extLst>
              </p:cNvPr>
              <p:cNvPicPr/>
              <p:nvPr/>
            </p:nvPicPr>
            <p:blipFill>
              <a:blip r:embed="rId27"/>
              <a:stretch>
                <a:fillRect/>
              </a:stretch>
            </p:blipFill>
            <p:spPr>
              <a:xfrm>
                <a:off x="10813327" y="4150186"/>
                <a:ext cx="39960" cy="1324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8" name="Ink 27">
                <a:extLst>
                  <a:ext uri="{FF2B5EF4-FFF2-40B4-BE49-F238E27FC236}">
                    <a16:creationId xmlns:a16="http://schemas.microsoft.com/office/drawing/2014/main" id="{3707575F-3DF8-4F72-96B8-3F1CE23188C2}"/>
                  </a:ext>
                </a:extLst>
              </p14:cNvPr>
              <p14:cNvContentPartPr/>
              <p14:nvPr/>
            </p14:nvContentPartPr>
            <p14:xfrm>
              <a:off x="10825927" y="4026346"/>
              <a:ext cx="4320" cy="12600"/>
            </p14:xfrm>
          </p:contentPart>
        </mc:Choice>
        <mc:Fallback xmlns="">
          <p:pic>
            <p:nvPicPr>
              <p:cNvPr id="28" name="Ink 27">
                <a:extLst>
                  <a:ext uri="{FF2B5EF4-FFF2-40B4-BE49-F238E27FC236}">
                    <a16:creationId xmlns:a16="http://schemas.microsoft.com/office/drawing/2014/main" id="{3707575F-3DF8-4F72-96B8-3F1CE23188C2}"/>
                  </a:ext>
                </a:extLst>
              </p:cNvPr>
              <p:cNvPicPr/>
              <p:nvPr/>
            </p:nvPicPr>
            <p:blipFill>
              <a:blip r:embed="rId29"/>
              <a:stretch>
                <a:fillRect/>
              </a:stretch>
            </p:blipFill>
            <p:spPr>
              <a:xfrm>
                <a:off x="10811527" y="4011946"/>
                <a:ext cx="3240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9" name="Ink 28">
                <a:extLst>
                  <a:ext uri="{FF2B5EF4-FFF2-40B4-BE49-F238E27FC236}">
                    <a16:creationId xmlns:a16="http://schemas.microsoft.com/office/drawing/2014/main" id="{CA64AB10-6E6A-427F-9313-FAB1192E5BB9}"/>
                  </a:ext>
                </a:extLst>
              </p14:cNvPr>
              <p14:cNvContentPartPr/>
              <p14:nvPr/>
            </p14:nvContentPartPr>
            <p14:xfrm>
              <a:off x="10941127" y="4094746"/>
              <a:ext cx="103680" cy="124200"/>
            </p14:xfrm>
          </p:contentPart>
        </mc:Choice>
        <mc:Fallback xmlns="">
          <p:pic>
            <p:nvPicPr>
              <p:cNvPr id="29" name="Ink 28">
                <a:extLst>
                  <a:ext uri="{FF2B5EF4-FFF2-40B4-BE49-F238E27FC236}">
                    <a16:creationId xmlns:a16="http://schemas.microsoft.com/office/drawing/2014/main" id="{CA64AB10-6E6A-427F-9313-FAB1192E5BB9}"/>
                  </a:ext>
                </a:extLst>
              </p:cNvPr>
              <p:cNvPicPr/>
              <p:nvPr/>
            </p:nvPicPr>
            <p:blipFill>
              <a:blip r:embed="rId31"/>
              <a:stretch>
                <a:fillRect/>
              </a:stretch>
            </p:blipFill>
            <p:spPr>
              <a:xfrm>
                <a:off x="10926727" y="4080346"/>
                <a:ext cx="131760" cy="15228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0" name="Ink 29">
                <a:extLst>
                  <a:ext uri="{FF2B5EF4-FFF2-40B4-BE49-F238E27FC236}">
                    <a16:creationId xmlns:a16="http://schemas.microsoft.com/office/drawing/2014/main" id="{DAD18498-8744-4802-BC7A-DB1F965365F7}"/>
                  </a:ext>
                </a:extLst>
              </p14:cNvPr>
              <p14:cNvContentPartPr/>
              <p14:nvPr/>
            </p14:nvContentPartPr>
            <p14:xfrm>
              <a:off x="11153887" y="4072426"/>
              <a:ext cx="119160" cy="166680"/>
            </p14:xfrm>
          </p:contentPart>
        </mc:Choice>
        <mc:Fallback xmlns="">
          <p:pic>
            <p:nvPicPr>
              <p:cNvPr id="30" name="Ink 29">
                <a:extLst>
                  <a:ext uri="{FF2B5EF4-FFF2-40B4-BE49-F238E27FC236}">
                    <a16:creationId xmlns:a16="http://schemas.microsoft.com/office/drawing/2014/main" id="{DAD18498-8744-4802-BC7A-DB1F965365F7}"/>
                  </a:ext>
                </a:extLst>
              </p:cNvPr>
              <p:cNvPicPr/>
              <p:nvPr/>
            </p:nvPicPr>
            <p:blipFill>
              <a:blip r:embed="rId33"/>
              <a:stretch>
                <a:fillRect/>
              </a:stretch>
            </p:blipFill>
            <p:spPr>
              <a:xfrm>
                <a:off x="11139487" y="4058026"/>
                <a:ext cx="147240" cy="1947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31" name="Ink 30">
                <a:extLst>
                  <a:ext uri="{FF2B5EF4-FFF2-40B4-BE49-F238E27FC236}">
                    <a16:creationId xmlns:a16="http://schemas.microsoft.com/office/drawing/2014/main" id="{A49F9345-2EDF-4D2D-8BB4-C1CF07DAEF96}"/>
                  </a:ext>
                </a:extLst>
              </p14:cNvPr>
              <p14:cNvContentPartPr/>
              <p14:nvPr/>
            </p14:nvContentPartPr>
            <p14:xfrm>
              <a:off x="11368807" y="4034266"/>
              <a:ext cx="90360" cy="265320"/>
            </p14:xfrm>
          </p:contentPart>
        </mc:Choice>
        <mc:Fallback xmlns="">
          <p:pic>
            <p:nvPicPr>
              <p:cNvPr id="31" name="Ink 30">
                <a:extLst>
                  <a:ext uri="{FF2B5EF4-FFF2-40B4-BE49-F238E27FC236}">
                    <a16:creationId xmlns:a16="http://schemas.microsoft.com/office/drawing/2014/main" id="{A49F9345-2EDF-4D2D-8BB4-C1CF07DAEF96}"/>
                  </a:ext>
                </a:extLst>
              </p:cNvPr>
              <p:cNvPicPr/>
              <p:nvPr/>
            </p:nvPicPr>
            <p:blipFill>
              <a:blip r:embed="rId35"/>
              <a:stretch>
                <a:fillRect/>
              </a:stretch>
            </p:blipFill>
            <p:spPr>
              <a:xfrm>
                <a:off x="11354407" y="4019866"/>
                <a:ext cx="118440" cy="2934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32" name="Ink 31">
                <a:extLst>
                  <a:ext uri="{FF2B5EF4-FFF2-40B4-BE49-F238E27FC236}">
                    <a16:creationId xmlns:a16="http://schemas.microsoft.com/office/drawing/2014/main" id="{735E52E7-584E-4BF3-A929-8AC8ADA238EA}"/>
                  </a:ext>
                </a:extLst>
              </p14:cNvPr>
              <p14:cNvContentPartPr/>
              <p14:nvPr/>
            </p14:nvContentPartPr>
            <p14:xfrm>
              <a:off x="9086407" y="4433506"/>
              <a:ext cx="119160" cy="440640"/>
            </p14:xfrm>
          </p:contentPart>
        </mc:Choice>
        <mc:Fallback xmlns="">
          <p:pic>
            <p:nvPicPr>
              <p:cNvPr id="32" name="Ink 31">
                <a:extLst>
                  <a:ext uri="{FF2B5EF4-FFF2-40B4-BE49-F238E27FC236}">
                    <a16:creationId xmlns:a16="http://schemas.microsoft.com/office/drawing/2014/main" id="{735E52E7-584E-4BF3-A929-8AC8ADA238EA}"/>
                  </a:ext>
                </a:extLst>
              </p:cNvPr>
              <p:cNvPicPr/>
              <p:nvPr/>
            </p:nvPicPr>
            <p:blipFill>
              <a:blip r:embed="rId37"/>
              <a:stretch>
                <a:fillRect/>
              </a:stretch>
            </p:blipFill>
            <p:spPr>
              <a:xfrm>
                <a:off x="9072007" y="4419106"/>
                <a:ext cx="147240" cy="46872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33" name="Ink 32">
                <a:extLst>
                  <a:ext uri="{FF2B5EF4-FFF2-40B4-BE49-F238E27FC236}">
                    <a16:creationId xmlns:a16="http://schemas.microsoft.com/office/drawing/2014/main" id="{D3EFB316-AE04-48F2-8B2A-8B01C793DCFA}"/>
                  </a:ext>
                </a:extLst>
              </p14:cNvPr>
              <p14:cNvContentPartPr/>
              <p14:nvPr/>
            </p14:nvContentPartPr>
            <p14:xfrm>
              <a:off x="9324367" y="4680106"/>
              <a:ext cx="128880" cy="154800"/>
            </p14:xfrm>
          </p:contentPart>
        </mc:Choice>
        <mc:Fallback xmlns="">
          <p:pic>
            <p:nvPicPr>
              <p:cNvPr id="33" name="Ink 32">
                <a:extLst>
                  <a:ext uri="{FF2B5EF4-FFF2-40B4-BE49-F238E27FC236}">
                    <a16:creationId xmlns:a16="http://schemas.microsoft.com/office/drawing/2014/main" id="{D3EFB316-AE04-48F2-8B2A-8B01C793DCFA}"/>
                  </a:ext>
                </a:extLst>
              </p:cNvPr>
              <p:cNvPicPr/>
              <p:nvPr/>
            </p:nvPicPr>
            <p:blipFill>
              <a:blip r:embed="rId39"/>
              <a:stretch>
                <a:fillRect/>
              </a:stretch>
            </p:blipFill>
            <p:spPr>
              <a:xfrm>
                <a:off x="9309967" y="4665706"/>
                <a:ext cx="156960" cy="18288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34" name="Ink 33">
                <a:extLst>
                  <a:ext uri="{FF2B5EF4-FFF2-40B4-BE49-F238E27FC236}">
                    <a16:creationId xmlns:a16="http://schemas.microsoft.com/office/drawing/2014/main" id="{384A4B2A-F751-4535-AA76-828AA765D430}"/>
                  </a:ext>
                </a:extLst>
              </p14:cNvPr>
              <p14:cNvContentPartPr/>
              <p14:nvPr/>
            </p14:nvContentPartPr>
            <p14:xfrm>
              <a:off x="9569887" y="4653106"/>
              <a:ext cx="88560" cy="185040"/>
            </p14:xfrm>
          </p:contentPart>
        </mc:Choice>
        <mc:Fallback xmlns="">
          <p:pic>
            <p:nvPicPr>
              <p:cNvPr id="34" name="Ink 33">
                <a:extLst>
                  <a:ext uri="{FF2B5EF4-FFF2-40B4-BE49-F238E27FC236}">
                    <a16:creationId xmlns:a16="http://schemas.microsoft.com/office/drawing/2014/main" id="{384A4B2A-F751-4535-AA76-828AA765D430}"/>
                  </a:ext>
                </a:extLst>
              </p:cNvPr>
              <p:cNvPicPr/>
              <p:nvPr/>
            </p:nvPicPr>
            <p:blipFill>
              <a:blip r:embed="rId41"/>
              <a:stretch>
                <a:fillRect/>
              </a:stretch>
            </p:blipFill>
            <p:spPr>
              <a:xfrm>
                <a:off x="9555487" y="4638706"/>
                <a:ext cx="116640" cy="21312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35" name="Ink 34">
                <a:extLst>
                  <a:ext uri="{FF2B5EF4-FFF2-40B4-BE49-F238E27FC236}">
                    <a16:creationId xmlns:a16="http://schemas.microsoft.com/office/drawing/2014/main" id="{AE7C28B2-D7ED-4074-88C1-1EC53A1ACC67}"/>
                  </a:ext>
                </a:extLst>
              </p14:cNvPr>
              <p14:cNvContentPartPr/>
              <p14:nvPr/>
            </p14:nvContentPartPr>
            <p14:xfrm>
              <a:off x="9776887" y="4676146"/>
              <a:ext cx="165240" cy="171360"/>
            </p14:xfrm>
          </p:contentPart>
        </mc:Choice>
        <mc:Fallback xmlns="">
          <p:pic>
            <p:nvPicPr>
              <p:cNvPr id="35" name="Ink 34">
                <a:extLst>
                  <a:ext uri="{FF2B5EF4-FFF2-40B4-BE49-F238E27FC236}">
                    <a16:creationId xmlns:a16="http://schemas.microsoft.com/office/drawing/2014/main" id="{AE7C28B2-D7ED-4074-88C1-1EC53A1ACC67}"/>
                  </a:ext>
                </a:extLst>
              </p:cNvPr>
              <p:cNvPicPr/>
              <p:nvPr/>
            </p:nvPicPr>
            <p:blipFill>
              <a:blip r:embed="rId43"/>
              <a:stretch>
                <a:fillRect/>
              </a:stretch>
            </p:blipFill>
            <p:spPr>
              <a:xfrm>
                <a:off x="9762487" y="4661746"/>
                <a:ext cx="193320" cy="19944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40" name="Ink 39">
                <a:extLst>
                  <a:ext uri="{FF2B5EF4-FFF2-40B4-BE49-F238E27FC236}">
                    <a16:creationId xmlns:a16="http://schemas.microsoft.com/office/drawing/2014/main" id="{49674CA7-952E-48BC-83D9-4EAFBAF4A431}"/>
                  </a:ext>
                </a:extLst>
              </p14:cNvPr>
              <p14:cNvContentPartPr/>
              <p14:nvPr/>
            </p14:nvContentPartPr>
            <p14:xfrm>
              <a:off x="6858727" y="4221466"/>
              <a:ext cx="649800" cy="321840"/>
            </p14:xfrm>
          </p:contentPart>
        </mc:Choice>
        <mc:Fallback xmlns="">
          <p:pic>
            <p:nvPicPr>
              <p:cNvPr id="40" name="Ink 39">
                <a:extLst>
                  <a:ext uri="{FF2B5EF4-FFF2-40B4-BE49-F238E27FC236}">
                    <a16:creationId xmlns:a16="http://schemas.microsoft.com/office/drawing/2014/main" id="{49674CA7-952E-48BC-83D9-4EAFBAF4A431}"/>
                  </a:ext>
                </a:extLst>
              </p:cNvPr>
              <p:cNvPicPr/>
              <p:nvPr/>
            </p:nvPicPr>
            <p:blipFill>
              <a:blip r:embed="rId45"/>
              <a:stretch>
                <a:fillRect/>
              </a:stretch>
            </p:blipFill>
            <p:spPr>
              <a:xfrm>
                <a:off x="6844327" y="4207066"/>
                <a:ext cx="677880" cy="349920"/>
              </a:xfrm>
              <a:prstGeom prst="rect">
                <a:avLst/>
              </a:prstGeom>
            </p:spPr>
          </p:pic>
        </mc:Fallback>
      </mc:AlternateContent>
    </p:spTree>
    <p:extLst>
      <p:ext uri="{BB962C8B-B14F-4D97-AF65-F5344CB8AC3E}">
        <p14:creationId xmlns:p14="http://schemas.microsoft.com/office/powerpoint/2010/main" val="8910852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38198" y="1690686"/>
            <a:ext cx="11311714" cy="5091114"/>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6" name="Rounded Rectangle 5"/>
          <p:cNvSpPr/>
          <p:nvPr/>
        </p:nvSpPr>
        <p:spPr>
          <a:xfrm>
            <a:off x="1505316" y="3016248"/>
            <a:ext cx="9353184" cy="1422401"/>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06671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38198" y="1690686"/>
            <a:ext cx="11311714" cy="5091114"/>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6" name="Rounded Rectangle 5"/>
          <p:cNvSpPr/>
          <p:nvPr/>
        </p:nvSpPr>
        <p:spPr>
          <a:xfrm>
            <a:off x="1419408" y="5359399"/>
            <a:ext cx="10182042" cy="527051"/>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863110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If tests create their own test data:</a:t>
            </a:r>
            <a:br>
              <a:rPr lang="en-US" sz="4800" dirty="0"/>
            </a:br>
            <a:br>
              <a:rPr lang="en-US" sz="4800" dirty="0"/>
            </a:br>
            <a:r>
              <a:rPr lang="en-US" sz="4800" b="1" dirty="0">
                <a:solidFill>
                  <a:srgbClr val="013947"/>
                </a:solidFill>
              </a:rPr>
              <a:t>use some kind of data creation helper</a:t>
            </a:r>
            <a:br>
              <a:rPr lang="en-US" sz="4800" b="1" dirty="0"/>
            </a:br>
            <a:r>
              <a:rPr lang="en-US" sz="4800" dirty="0"/>
              <a:t>and</a:t>
            </a:r>
            <a:br>
              <a:rPr lang="en-US" sz="4800" dirty="0"/>
            </a:br>
            <a:r>
              <a:rPr lang="en-US" sz="4800" b="1" dirty="0">
                <a:solidFill>
                  <a:srgbClr val="013947"/>
                </a:solidFill>
              </a:rPr>
              <a:t>only specify data values that impact the test!</a:t>
            </a:r>
            <a:br>
              <a:rPr lang="en-US" sz="4800" b="1" dirty="0">
                <a:solidFill>
                  <a:srgbClr val="013947"/>
                </a:solidFill>
              </a:rPr>
            </a:br>
            <a:br>
              <a:rPr lang="en-US" sz="4800" b="1" dirty="0">
                <a:solidFill>
                  <a:srgbClr val="013947"/>
                </a:solidFill>
              </a:rPr>
            </a:br>
            <a:r>
              <a:rPr lang="en-US" sz="4800" dirty="0"/>
              <a:t>(you’ll thank me later)</a:t>
            </a:r>
            <a:endParaRPr lang="en-US" sz="4800" u="sng" dirty="0"/>
          </a:p>
        </p:txBody>
      </p:sp>
    </p:spTree>
    <p:extLst>
      <p:ext uri="{BB962C8B-B14F-4D97-AF65-F5344CB8AC3E}">
        <p14:creationId xmlns:p14="http://schemas.microsoft.com/office/powerpoint/2010/main" val="378560167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198" y="1690686"/>
            <a:ext cx="11291042" cy="5129214"/>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6" name="Rounded Rectangle 5"/>
          <p:cNvSpPr/>
          <p:nvPr/>
        </p:nvSpPr>
        <p:spPr>
          <a:xfrm>
            <a:off x="1419408" y="4895851"/>
            <a:ext cx="10182042" cy="99060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871744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2612317149"/>
              </p:ext>
            </p:extLst>
          </p:nvPr>
        </p:nvGraphicFramePr>
        <p:xfrm>
          <a:off x="0" y="514351"/>
          <a:ext cx="11734800" cy="61341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xmlns:p14="http://schemas.microsoft.com/office/powerpoint/2010/main">
        <mc:Choice Requires="p14">
          <p:contentPart p14:bwMode="auto" r:id="rId8">
            <p14:nvContentPartPr>
              <p14:cNvPr id="18" name="Ink 17">
                <a:extLst>
                  <a:ext uri="{FF2B5EF4-FFF2-40B4-BE49-F238E27FC236}">
                    <a16:creationId xmlns:a16="http://schemas.microsoft.com/office/drawing/2014/main" id="{94092AA7-F0A5-4648-9589-C4778B5F9E6C}"/>
                  </a:ext>
                </a:extLst>
              </p14:cNvPr>
              <p14:cNvContentPartPr/>
              <p14:nvPr/>
            </p14:nvContentPartPr>
            <p14:xfrm>
              <a:off x="5632475" y="3623104"/>
              <a:ext cx="360" cy="360"/>
            </p14:xfrm>
          </p:contentPart>
        </mc:Choice>
        <mc:Fallback xmlns="">
          <p:pic>
            <p:nvPicPr>
              <p:cNvPr id="18" name="Ink 17">
                <a:extLst>
                  <a:ext uri="{FF2B5EF4-FFF2-40B4-BE49-F238E27FC236}">
                    <a16:creationId xmlns:a16="http://schemas.microsoft.com/office/drawing/2014/main" id="{94092AA7-F0A5-4648-9589-C4778B5F9E6C}"/>
                  </a:ext>
                </a:extLst>
              </p:cNvPr>
              <p:cNvPicPr/>
              <p:nvPr/>
            </p:nvPicPr>
            <p:blipFill>
              <a:blip r:embed="rId9"/>
              <a:stretch>
                <a:fillRect/>
              </a:stretch>
            </p:blipFill>
            <p:spPr>
              <a:xfrm>
                <a:off x="5618075" y="3608704"/>
                <a:ext cx="28440" cy="284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1" name="Ink 20">
                <a:extLst>
                  <a:ext uri="{FF2B5EF4-FFF2-40B4-BE49-F238E27FC236}">
                    <a16:creationId xmlns:a16="http://schemas.microsoft.com/office/drawing/2014/main" id="{BC03AF90-09C4-409F-96D8-08F1EB7FFFBB}"/>
                  </a:ext>
                </a:extLst>
              </p14:cNvPr>
              <p14:cNvContentPartPr/>
              <p14:nvPr/>
            </p14:nvContentPartPr>
            <p14:xfrm>
              <a:off x="60395" y="2324944"/>
              <a:ext cx="304560" cy="648720"/>
            </p14:xfrm>
          </p:contentPart>
        </mc:Choice>
        <mc:Fallback xmlns="">
          <p:pic>
            <p:nvPicPr>
              <p:cNvPr id="21" name="Ink 20">
                <a:extLst>
                  <a:ext uri="{FF2B5EF4-FFF2-40B4-BE49-F238E27FC236}">
                    <a16:creationId xmlns:a16="http://schemas.microsoft.com/office/drawing/2014/main" id="{BC03AF90-09C4-409F-96D8-08F1EB7FFFBB}"/>
                  </a:ext>
                </a:extLst>
              </p:cNvPr>
              <p:cNvPicPr/>
              <p:nvPr/>
            </p:nvPicPr>
            <p:blipFill>
              <a:blip r:embed="rId11"/>
              <a:stretch>
                <a:fillRect/>
              </a:stretch>
            </p:blipFill>
            <p:spPr>
              <a:xfrm>
                <a:off x="45995" y="2310544"/>
                <a:ext cx="332640" cy="6768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5" name="Ink 34">
                <a:extLst>
                  <a:ext uri="{FF2B5EF4-FFF2-40B4-BE49-F238E27FC236}">
                    <a16:creationId xmlns:a16="http://schemas.microsoft.com/office/drawing/2014/main" id="{9A57838C-AB48-4133-82C3-03729417E121}"/>
                  </a:ext>
                </a:extLst>
              </p14:cNvPr>
              <p14:cNvContentPartPr/>
              <p14:nvPr/>
            </p14:nvContentPartPr>
            <p14:xfrm>
              <a:off x="511115" y="2619064"/>
              <a:ext cx="60840" cy="269280"/>
            </p14:xfrm>
          </p:contentPart>
        </mc:Choice>
        <mc:Fallback xmlns="">
          <p:pic>
            <p:nvPicPr>
              <p:cNvPr id="35" name="Ink 34">
                <a:extLst>
                  <a:ext uri="{FF2B5EF4-FFF2-40B4-BE49-F238E27FC236}">
                    <a16:creationId xmlns:a16="http://schemas.microsoft.com/office/drawing/2014/main" id="{9A57838C-AB48-4133-82C3-03729417E121}"/>
                  </a:ext>
                </a:extLst>
              </p:cNvPr>
              <p:cNvPicPr/>
              <p:nvPr/>
            </p:nvPicPr>
            <p:blipFill>
              <a:blip r:embed="rId13"/>
              <a:stretch>
                <a:fillRect/>
              </a:stretch>
            </p:blipFill>
            <p:spPr>
              <a:xfrm>
                <a:off x="496715" y="2604664"/>
                <a:ext cx="88920" cy="2973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8" name="Ink 37">
                <a:extLst>
                  <a:ext uri="{FF2B5EF4-FFF2-40B4-BE49-F238E27FC236}">
                    <a16:creationId xmlns:a16="http://schemas.microsoft.com/office/drawing/2014/main" id="{E7D52DCB-C45E-4A23-8646-E215D950A945}"/>
                  </a:ext>
                </a:extLst>
              </p14:cNvPr>
              <p14:cNvContentPartPr/>
              <p14:nvPr/>
            </p14:nvContentPartPr>
            <p14:xfrm>
              <a:off x="717035" y="2520424"/>
              <a:ext cx="196200" cy="436680"/>
            </p14:xfrm>
          </p:contentPart>
        </mc:Choice>
        <mc:Fallback xmlns="">
          <p:pic>
            <p:nvPicPr>
              <p:cNvPr id="38" name="Ink 37">
                <a:extLst>
                  <a:ext uri="{FF2B5EF4-FFF2-40B4-BE49-F238E27FC236}">
                    <a16:creationId xmlns:a16="http://schemas.microsoft.com/office/drawing/2014/main" id="{E7D52DCB-C45E-4A23-8646-E215D950A945}"/>
                  </a:ext>
                </a:extLst>
              </p:cNvPr>
              <p:cNvPicPr/>
              <p:nvPr/>
            </p:nvPicPr>
            <p:blipFill>
              <a:blip r:embed="rId15"/>
              <a:stretch>
                <a:fillRect/>
              </a:stretch>
            </p:blipFill>
            <p:spPr>
              <a:xfrm>
                <a:off x="702635" y="2506024"/>
                <a:ext cx="224280" cy="4647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1" name="Ink 40">
                <a:extLst>
                  <a:ext uri="{FF2B5EF4-FFF2-40B4-BE49-F238E27FC236}">
                    <a16:creationId xmlns:a16="http://schemas.microsoft.com/office/drawing/2014/main" id="{BBD7FB18-7299-4EFA-8F72-AE6E1EF30849}"/>
                  </a:ext>
                </a:extLst>
              </p14:cNvPr>
              <p14:cNvContentPartPr/>
              <p14:nvPr/>
            </p14:nvContentPartPr>
            <p14:xfrm>
              <a:off x="1154435" y="2000584"/>
              <a:ext cx="178920" cy="444240"/>
            </p14:xfrm>
          </p:contentPart>
        </mc:Choice>
        <mc:Fallback xmlns="">
          <p:pic>
            <p:nvPicPr>
              <p:cNvPr id="41" name="Ink 40">
                <a:extLst>
                  <a:ext uri="{FF2B5EF4-FFF2-40B4-BE49-F238E27FC236}">
                    <a16:creationId xmlns:a16="http://schemas.microsoft.com/office/drawing/2014/main" id="{BBD7FB18-7299-4EFA-8F72-AE6E1EF30849}"/>
                  </a:ext>
                </a:extLst>
              </p:cNvPr>
              <p:cNvPicPr/>
              <p:nvPr/>
            </p:nvPicPr>
            <p:blipFill>
              <a:blip r:embed="rId17"/>
              <a:stretch>
                <a:fillRect/>
              </a:stretch>
            </p:blipFill>
            <p:spPr>
              <a:xfrm>
                <a:off x="1140035" y="1986184"/>
                <a:ext cx="207000" cy="4723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2" name="Ink 41">
                <a:extLst>
                  <a:ext uri="{FF2B5EF4-FFF2-40B4-BE49-F238E27FC236}">
                    <a16:creationId xmlns:a16="http://schemas.microsoft.com/office/drawing/2014/main" id="{6F9A6412-A34F-471E-8510-9E1C6CF6A6C7}"/>
                  </a:ext>
                </a:extLst>
              </p14:cNvPr>
              <p14:cNvContentPartPr/>
              <p14:nvPr/>
            </p14:nvContentPartPr>
            <p14:xfrm>
              <a:off x="1423355" y="2265904"/>
              <a:ext cx="49320" cy="74160"/>
            </p14:xfrm>
          </p:contentPart>
        </mc:Choice>
        <mc:Fallback xmlns="">
          <p:pic>
            <p:nvPicPr>
              <p:cNvPr id="42" name="Ink 41">
                <a:extLst>
                  <a:ext uri="{FF2B5EF4-FFF2-40B4-BE49-F238E27FC236}">
                    <a16:creationId xmlns:a16="http://schemas.microsoft.com/office/drawing/2014/main" id="{6F9A6412-A34F-471E-8510-9E1C6CF6A6C7}"/>
                  </a:ext>
                </a:extLst>
              </p:cNvPr>
              <p:cNvPicPr/>
              <p:nvPr/>
            </p:nvPicPr>
            <p:blipFill>
              <a:blip r:embed="rId19"/>
              <a:stretch>
                <a:fillRect/>
              </a:stretch>
            </p:blipFill>
            <p:spPr>
              <a:xfrm>
                <a:off x="1408955" y="2251504"/>
                <a:ext cx="77400" cy="1022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5" name="Ink 44">
                <a:extLst>
                  <a:ext uri="{FF2B5EF4-FFF2-40B4-BE49-F238E27FC236}">
                    <a16:creationId xmlns:a16="http://schemas.microsoft.com/office/drawing/2014/main" id="{95914B77-3AD5-41B5-9179-F61E84EC05D4}"/>
                  </a:ext>
                </a:extLst>
              </p14:cNvPr>
              <p14:cNvContentPartPr/>
              <p14:nvPr/>
            </p14:nvContentPartPr>
            <p14:xfrm>
              <a:off x="435155" y="3252664"/>
              <a:ext cx="331560" cy="323280"/>
            </p14:xfrm>
          </p:contentPart>
        </mc:Choice>
        <mc:Fallback xmlns="">
          <p:pic>
            <p:nvPicPr>
              <p:cNvPr id="45" name="Ink 44">
                <a:extLst>
                  <a:ext uri="{FF2B5EF4-FFF2-40B4-BE49-F238E27FC236}">
                    <a16:creationId xmlns:a16="http://schemas.microsoft.com/office/drawing/2014/main" id="{95914B77-3AD5-41B5-9179-F61E84EC05D4}"/>
                  </a:ext>
                </a:extLst>
              </p:cNvPr>
              <p:cNvPicPr/>
              <p:nvPr/>
            </p:nvPicPr>
            <p:blipFill>
              <a:blip r:embed="rId21"/>
              <a:stretch>
                <a:fillRect/>
              </a:stretch>
            </p:blipFill>
            <p:spPr>
              <a:xfrm>
                <a:off x="420755" y="3238264"/>
                <a:ext cx="359640" cy="35136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48" name="Ink 47">
                <a:extLst>
                  <a:ext uri="{FF2B5EF4-FFF2-40B4-BE49-F238E27FC236}">
                    <a16:creationId xmlns:a16="http://schemas.microsoft.com/office/drawing/2014/main" id="{E41B1CA8-C8B3-4489-8E94-CFB3379282E6}"/>
                  </a:ext>
                </a:extLst>
              </p14:cNvPr>
              <p14:cNvContentPartPr/>
              <p14:nvPr/>
            </p14:nvContentPartPr>
            <p14:xfrm>
              <a:off x="895235" y="3216664"/>
              <a:ext cx="155520" cy="157680"/>
            </p14:xfrm>
          </p:contentPart>
        </mc:Choice>
        <mc:Fallback xmlns="">
          <p:pic>
            <p:nvPicPr>
              <p:cNvPr id="48" name="Ink 47">
                <a:extLst>
                  <a:ext uri="{FF2B5EF4-FFF2-40B4-BE49-F238E27FC236}">
                    <a16:creationId xmlns:a16="http://schemas.microsoft.com/office/drawing/2014/main" id="{E41B1CA8-C8B3-4489-8E94-CFB3379282E6}"/>
                  </a:ext>
                </a:extLst>
              </p:cNvPr>
              <p:cNvPicPr/>
              <p:nvPr/>
            </p:nvPicPr>
            <p:blipFill>
              <a:blip r:embed="rId23"/>
              <a:stretch>
                <a:fillRect/>
              </a:stretch>
            </p:blipFill>
            <p:spPr>
              <a:xfrm>
                <a:off x="880835" y="3202264"/>
                <a:ext cx="183600" cy="1857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49" name="Ink 48">
                <a:extLst>
                  <a:ext uri="{FF2B5EF4-FFF2-40B4-BE49-F238E27FC236}">
                    <a16:creationId xmlns:a16="http://schemas.microsoft.com/office/drawing/2014/main" id="{A4C87B36-73C6-495D-B013-9F6085ACAAAA}"/>
                  </a:ext>
                </a:extLst>
              </p14:cNvPr>
              <p14:cNvContentPartPr/>
              <p14:nvPr/>
            </p14:nvContentPartPr>
            <p14:xfrm>
              <a:off x="1182875" y="2900224"/>
              <a:ext cx="111600" cy="312840"/>
            </p14:xfrm>
          </p:contentPart>
        </mc:Choice>
        <mc:Fallback xmlns="">
          <p:pic>
            <p:nvPicPr>
              <p:cNvPr id="49" name="Ink 48">
                <a:extLst>
                  <a:ext uri="{FF2B5EF4-FFF2-40B4-BE49-F238E27FC236}">
                    <a16:creationId xmlns:a16="http://schemas.microsoft.com/office/drawing/2014/main" id="{A4C87B36-73C6-495D-B013-9F6085ACAAAA}"/>
                  </a:ext>
                </a:extLst>
              </p:cNvPr>
              <p:cNvPicPr/>
              <p:nvPr/>
            </p:nvPicPr>
            <p:blipFill>
              <a:blip r:embed="rId25"/>
              <a:stretch>
                <a:fillRect/>
              </a:stretch>
            </p:blipFill>
            <p:spPr>
              <a:xfrm>
                <a:off x="1168475" y="2885824"/>
                <a:ext cx="139680" cy="3409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52" name="Ink 51">
                <a:extLst>
                  <a:ext uri="{FF2B5EF4-FFF2-40B4-BE49-F238E27FC236}">
                    <a16:creationId xmlns:a16="http://schemas.microsoft.com/office/drawing/2014/main" id="{BA94B8AA-431D-4E2A-A58F-5247F049EB7A}"/>
                  </a:ext>
                </a:extLst>
              </p14:cNvPr>
              <p14:cNvContentPartPr/>
              <p14:nvPr/>
            </p14:nvContentPartPr>
            <p14:xfrm>
              <a:off x="447395" y="905464"/>
              <a:ext cx="917640" cy="1016280"/>
            </p14:xfrm>
          </p:contentPart>
        </mc:Choice>
        <mc:Fallback xmlns="">
          <p:pic>
            <p:nvPicPr>
              <p:cNvPr id="52" name="Ink 51">
                <a:extLst>
                  <a:ext uri="{FF2B5EF4-FFF2-40B4-BE49-F238E27FC236}">
                    <a16:creationId xmlns:a16="http://schemas.microsoft.com/office/drawing/2014/main" id="{BA94B8AA-431D-4E2A-A58F-5247F049EB7A}"/>
                  </a:ext>
                </a:extLst>
              </p:cNvPr>
              <p:cNvPicPr/>
              <p:nvPr/>
            </p:nvPicPr>
            <p:blipFill>
              <a:blip r:embed="rId27"/>
              <a:stretch>
                <a:fillRect/>
              </a:stretch>
            </p:blipFill>
            <p:spPr>
              <a:xfrm>
                <a:off x="432995" y="891064"/>
                <a:ext cx="945720" cy="104436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55" name="Ink 54">
                <a:extLst>
                  <a:ext uri="{FF2B5EF4-FFF2-40B4-BE49-F238E27FC236}">
                    <a16:creationId xmlns:a16="http://schemas.microsoft.com/office/drawing/2014/main" id="{917C2D64-45B1-4872-A583-E1155DBF44BA}"/>
                  </a:ext>
                </a:extLst>
              </p14:cNvPr>
              <p14:cNvContentPartPr/>
              <p14:nvPr/>
            </p14:nvContentPartPr>
            <p14:xfrm>
              <a:off x="9631355" y="731944"/>
              <a:ext cx="57600" cy="105480"/>
            </p14:xfrm>
          </p:contentPart>
        </mc:Choice>
        <mc:Fallback xmlns="">
          <p:pic>
            <p:nvPicPr>
              <p:cNvPr id="55" name="Ink 54">
                <a:extLst>
                  <a:ext uri="{FF2B5EF4-FFF2-40B4-BE49-F238E27FC236}">
                    <a16:creationId xmlns:a16="http://schemas.microsoft.com/office/drawing/2014/main" id="{917C2D64-45B1-4872-A583-E1155DBF44BA}"/>
                  </a:ext>
                </a:extLst>
              </p:cNvPr>
              <p:cNvPicPr/>
              <p:nvPr/>
            </p:nvPicPr>
            <p:blipFill>
              <a:blip r:embed="rId29"/>
              <a:stretch>
                <a:fillRect/>
              </a:stretch>
            </p:blipFill>
            <p:spPr>
              <a:xfrm>
                <a:off x="9616955" y="717544"/>
                <a:ext cx="85680" cy="1335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56" name="Ink 55">
                <a:extLst>
                  <a:ext uri="{FF2B5EF4-FFF2-40B4-BE49-F238E27FC236}">
                    <a16:creationId xmlns:a16="http://schemas.microsoft.com/office/drawing/2014/main" id="{D90C40AE-461E-4209-9FBF-9D4050F58D95}"/>
                  </a:ext>
                </a:extLst>
              </p14:cNvPr>
              <p14:cNvContentPartPr/>
              <p14:nvPr/>
            </p14:nvContentPartPr>
            <p14:xfrm>
              <a:off x="9817835" y="699184"/>
              <a:ext cx="66240" cy="184320"/>
            </p14:xfrm>
          </p:contentPart>
        </mc:Choice>
        <mc:Fallback xmlns="">
          <p:pic>
            <p:nvPicPr>
              <p:cNvPr id="56" name="Ink 55">
                <a:extLst>
                  <a:ext uri="{FF2B5EF4-FFF2-40B4-BE49-F238E27FC236}">
                    <a16:creationId xmlns:a16="http://schemas.microsoft.com/office/drawing/2014/main" id="{D90C40AE-461E-4209-9FBF-9D4050F58D95}"/>
                  </a:ext>
                </a:extLst>
              </p:cNvPr>
              <p:cNvPicPr/>
              <p:nvPr/>
            </p:nvPicPr>
            <p:blipFill>
              <a:blip r:embed="rId31"/>
              <a:stretch>
                <a:fillRect/>
              </a:stretch>
            </p:blipFill>
            <p:spPr>
              <a:xfrm>
                <a:off x="9803435" y="684784"/>
                <a:ext cx="94320" cy="2124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63" name="Ink 62">
                <a:extLst>
                  <a:ext uri="{FF2B5EF4-FFF2-40B4-BE49-F238E27FC236}">
                    <a16:creationId xmlns:a16="http://schemas.microsoft.com/office/drawing/2014/main" id="{3E18A2DC-A4D3-44F6-A160-6694E8DC621D}"/>
                  </a:ext>
                </a:extLst>
              </p14:cNvPr>
              <p14:cNvContentPartPr/>
              <p14:nvPr/>
            </p14:nvContentPartPr>
            <p14:xfrm>
              <a:off x="10012955" y="335944"/>
              <a:ext cx="353520" cy="599760"/>
            </p14:xfrm>
          </p:contentPart>
        </mc:Choice>
        <mc:Fallback xmlns="">
          <p:pic>
            <p:nvPicPr>
              <p:cNvPr id="63" name="Ink 62">
                <a:extLst>
                  <a:ext uri="{FF2B5EF4-FFF2-40B4-BE49-F238E27FC236}">
                    <a16:creationId xmlns:a16="http://schemas.microsoft.com/office/drawing/2014/main" id="{3E18A2DC-A4D3-44F6-A160-6694E8DC621D}"/>
                  </a:ext>
                </a:extLst>
              </p:cNvPr>
              <p:cNvPicPr/>
              <p:nvPr/>
            </p:nvPicPr>
            <p:blipFill>
              <a:blip r:embed="rId33"/>
              <a:stretch>
                <a:fillRect/>
              </a:stretch>
            </p:blipFill>
            <p:spPr>
              <a:xfrm>
                <a:off x="9998555" y="321544"/>
                <a:ext cx="381600" cy="6278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68" name="Ink 67">
                <a:extLst>
                  <a:ext uri="{FF2B5EF4-FFF2-40B4-BE49-F238E27FC236}">
                    <a16:creationId xmlns:a16="http://schemas.microsoft.com/office/drawing/2014/main" id="{6A7E7AAF-1C48-40E0-8705-F69F10A0A946}"/>
                  </a:ext>
                </a:extLst>
              </p14:cNvPr>
              <p14:cNvContentPartPr/>
              <p14:nvPr/>
            </p14:nvContentPartPr>
            <p14:xfrm>
              <a:off x="11421635" y="714304"/>
              <a:ext cx="195480" cy="127440"/>
            </p14:xfrm>
          </p:contentPart>
        </mc:Choice>
        <mc:Fallback xmlns="">
          <p:pic>
            <p:nvPicPr>
              <p:cNvPr id="68" name="Ink 67">
                <a:extLst>
                  <a:ext uri="{FF2B5EF4-FFF2-40B4-BE49-F238E27FC236}">
                    <a16:creationId xmlns:a16="http://schemas.microsoft.com/office/drawing/2014/main" id="{6A7E7AAF-1C48-40E0-8705-F69F10A0A946}"/>
                  </a:ext>
                </a:extLst>
              </p:cNvPr>
              <p:cNvPicPr/>
              <p:nvPr/>
            </p:nvPicPr>
            <p:blipFill>
              <a:blip r:embed="rId35"/>
              <a:stretch>
                <a:fillRect/>
              </a:stretch>
            </p:blipFill>
            <p:spPr>
              <a:xfrm>
                <a:off x="11407235" y="699904"/>
                <a:ext cx="223560" cy="1555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76" name="Ink 75">
                <a:extLst>
                  <a:ext uri="{FF2B5EF4-FFF2-40B4-BE49-F238E27FC236}">
                    <a16:creationId xmlns:a16="http://schemas.microsoft.com/office/drawing/2014/main" id="{B6779402-D26C-440A-97F7-5A3B702767A1}"/>
                  </a:ext>
                </a:extLst>
              </p14:cNvPr>
              <p14:cNvContentPartPr/>
              <p14:nvPr/>
            </p14:nvContentPartPr>
            <p14:xfrm>
              <a:off x="10397795" y="1282024"/>
              <a:ext cx="99720" cy="67680"/>
            </p14:xfrm>
          </p:contentPart>
        </mc:Choice>
        <mc:Fallback xmlns="">
          <p:pic>
            <p:nvPicPr>
              <p:cNvPr id="76" name="Ink 75">
                <a:extLst>
                  <a:ext uri="{FF2B5EF4-FFF2-40B4-BE49-F238E27FC236}">
                    <a16:creationId xmlns:a16="http://schemas.microsoft.com/office/drawing/2014/main" id="{B6779402-D26C-440A-97F7-5A3B702767A1}"/>
                  </a:ext>
                </a:extLst>
              </p:cNvPr>
              <p:cNvPicPr/>
              <p:nvPr/>
            </p:nvPicPr>
            <p:blipFill>
              <a:blip r:embed="rId37"/>
              <a:stretch>
                <a:fillRect/>
              </a:stretch>
            </p:blipFill>
            <p:spPr>
              <a:xfrm>
                <a:off x="10383395" y="1267624"/>
                <a:ext cx="127800" cy="9576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82" name="Ink 81">
                <a:extLst>
                  <a:ext uri="{FF2B5EF4-FFF2-40B4-BE49-F238E27FC236}">
                    <a16:creationId xmlns:a16="http://schemas.microsoft.com/office/drawing/2014/main" id="{7EC00A27-D204-460B-A28A-69252CED3479}"/>
                  </a:ext>
                </a:extLst>
              </p14:cNvPr>
              <p14:cNvContentPartPr/>
              <p14:nvPr/>
            </p14:nvContentPartPr>
            <p14:xfrm>
              <a:off x="9717035" y="1054864"/>
              <a:ext cx="595440" cy="429120"/>
            </p14:xfrm>
          </p:contentPart>
        </mc:Choice>
        <mc:Fallback xmlns="">
          <p:pic>
            <p:nvPicPr>
              <p:cNvPr id="82" name="Ink 81">
                <a:extLst>
                  <a:ext uri="{FF2B5EF4-FFF2-40B4-BE49-F238E27FC236}">
                    <a16:creationId xmlns:a16="http://schemas.microsoft.com/office/drawing/2014/main" id="{7EC00A27-D204-460B-A28A-69252CED3479}"/>
                  </a:ext>
                </a:extLst>
              </p:cNvPr>
              <p:cNvPicPr/>
              <p:nvPr/>
            </p:nvPicPr>
            <p:blipFill>
              <a:blip r:embed="rId39"/>
              <a:stretch>
                <a:fillRect/>
              </a:stretch>
            </p:blipFill>
            <p:spPr>
              <a:xfrm>
                <a:off x="9702635" y="1040464"/>
                <a:ext cx="623520" cy="4572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85" name="Ink 84">
                <a:extLst>
                  <a:ext uri="{FF2B5EF4-FFF2-40B4-BE49-F238E27FC236}">
                    <a16:creationId xmlns:a16="http://schemas.microsoft.com/office/drawing/2014/main" id="{114F6414-17F5-4751-952C-0F57BCF7D70D}"/>
                  </a:ext>
                </a:extLst>
              </p14:cNvPr>
              <p14:cNvContentPartPr/>
              <p14:nvPr/>
            </p14:nvContentPartPr>
            <p14:xfrm>
              <a:off x="10587875" y="348544"/>
              <a:ext cx="719640" cy="1032480"/>
            </p14:xfrm>
          </p:contentPart>
        </mc:Choice>
        <mc:Fallback xmlns="">
          <p:pic>
            <p:nvPicPr>
              <p:cNvPr id="85" name="Ink 84">
                <a:extLst>
                  <a:ext uri="{FF2B5EF4-FFF2-40B4-BE49-F238E27FC236}">
                    <a16:creationId xmlns:a16="http://schemas.microsoft.com/office/drawing/2014/main" id="{114F6414-17F5-4751-952C-0F57BCF7D70D}"/>
                  </a:ext>
                </a:extLst>
              </p:cNvPr>
              <p:cNvPicPr/>
              <p:nvPr/>
            </p:nvPicPr>
            <p:blipFill>
              <a:blip r:embed="rId41"/>
              <a:stretch>
                <a:fillRect/>
              </a:stretch>
            </p:blipFill>
            <p:spPr>
              <a:xfrm>
                <a:off x="10573475" y="334144"/>
                <a:ext cx="747720" cy="106056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88" name="Ink 87">
                <a:extLst>
                  <a:ext uri="{FF2B5EF4-FFF2-40B4-BE49-F238E27FC236}">
                    <a16:creationId xmlns:a16="http://schemas.microsoft.com/office/drawing/2014/main" id="{0D040D28-DC5A-4E75-8E9F-8DEEBF782152}"/>
                  </a:ext>
                </a:extLst>
              </p14:cNvPr>
              <p14:cNvContentPartPr/>
              <p14:nvPr/>
            </p14:nvContentPartPr>
            <p14:xfrm>
              <a:off x="8459915" y="397504"/>
              <a:ext cx="977040" cy="597960"/>
            </p14:xfrm>
          </p:contentPart>
        </mc:Choice>
        <mc:Fallback xmlns="">
          <p:pic>
            <p:nvPicPr>
              <p:cNvPr id="88" name="Ink 87">
                <a:extLst>
                  <a:ext uri="{FF2B5EF4-FFF2-40B4-BE49-F238E27FC236}">
                    <a16:creationId xmlns:a16="http://schemas.microsoft.com/office/drawing/2014/main" id="{0D040D28-DC5A-4E75-8E9F-8DEEBF782152}"/>
                  </a:ext>
                </a:extLst>
              </p:cNvPr>
              <p:cNvPicPr/>
              <p:nvPr/>
            </p:nvPicPr>
            <p:blipFill>
              <a:blip r:embed="rId43"/>
              <a:stretch>
                <a:fillRect/>
              </a:stretch>
            </p:blipFill>
            <p:spPr>
              <a:xfrm>
                <a:off x="8445515" y="383104"/>
                <a:ext cx="1005120" cy="626040"/>
              </a:xfrm>
              <a:prstGeom prst="rect">
                <a:avLst/>
              </a:prstGeom>
            </p:spPr>
          </p:pic>
        </mc:Fallback>
      </mc:AlternateContent>
    </p:spTree>
    <p:extLst>
      <p:ext uri="{BB962C8B-B14F-4D97-AF65-F5344CB8AC3E}">
        <p14:creationId xmlns:p14="http://schemas.microsoft.com/office/powerpoint/2010/main" val="27356515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89295C-725D-4160-8EB8-9A6779EC12B7}"/>
              </a:ext>
            </a:extLst>
          </p:cNvPr>
          <p:cNvPicPr>
            <a:picLocks noChangeAspect="1"/>
          </p:cNvPicPr>
          <p:nvPr/>
        </p:nvPicPr>
        <p:blipFill>
          <a:blip r:embed="rId3"/>
          <a:stretch>
            <a:fillRect/>
          </a:stretch>
        </p:blipFill>
        <p:spPr>
          <a:xfrm>
            <a:off x="2762250" y="0"/>
            <a:ext cx="6667500" cy="6858000"/>
          </a:xfrm>
          <a:prstGeom prst="rect">
            <a:avLst/>
          </a:prstGeom>
        </p:spPr>
      </p:pic>
    </p:spTree>
    <p:extLst>
      <p:ext uri="{BB962C8B-B14F-4D97-AF65-F5344CB8AC3E}">
        <p14:creationId xmlns:p14="http://schemas.microsoft.com/office/powerpoint/2010/main" val="230140547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Do not use side effects of one test</a:t>
            </a:r>
            <a:br>
              <a:rPr lang="en-US" sz="4800" dirty="0"/>
            </a:br>
            <a:r>
              <a:rPr lang="en-US" sz="4800" dirty="0"/>
              <a:t>as the starting point for another!</a:t>
            </a:r>
            <a:endParaRPr lang="en-US" sz="4800" u="sng" dirty="0"/>
          </a:p>
        </p:txBody>
      </p:sp>
    </p:spTree>
    <p:extLst>
      <p:ext uri="{BB962C8B-B14F-4D97-AF65-F5344CB8AC3E}">
        <p14:creationId xmlns:p14="http://schemas.microsoft.com/office/powerpoint/2010/main" val="564393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extLst>
              <p:ext uri="{D42A27DB-BD31-4B8C-83A1-F6EECF244321}">
                <p14:modId xmlns:p14="http://schemas.microsoft.com/office/powerpoint/2010/main" val="4234588727"/>
              </p:ext>
            </p:extLst>
          </p:nvPr>
        </p:nvGraphicFramePr>
        <p:xfrm>
          <a:off x="838201" y="813450"/>
          <a:ext cx="7321062"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7353015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extLst>
              <p:ext uri="{D42A27DB-BD31-4B8C-83A1-F6EECF244321}">
                <p14:modId xmlns:p14="http://schemas.microsoft.com/office/powerpoint/2010/main" val="2939507472"/>
              </p:ext>
            </p:extLst>
          </p:nvPr>
        </p:nvGraphicFramePr>
        <p:xfrm>
          <a:off x="838200" y="813450"/>
          <a:ext cx="10287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6042788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nvGraphicFramePr>
        <p:xfrm>
          <a:off x="838200" y="813450"/>
          <a:ext cx="10287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p:cNvPicPr>
            <a:picLocks noChangeAspect="1"/>
          </p:cNvPicPr>
          <p:nvPr/>
        </p:nvPicPr>
        <p:blipFill>
          <a:blip r:embed="rId8"/>
          <a:stretch>
            <a:fillRect/>
          </a:stretch>
        </p:blipFill>
        <p:spPr>
          <a:xfrm>
            <a:off x="6373689" y="3793879"/>
            <a:ext cx="2066925" cy="1254089"/>
          </a:xfrm>
          <a:prstGeom prst="rect">
            <a:avLst/>
          </a:prstGeom>
        </p:spPr>
      </p:pic>
      <p:pic>
        <p:nvPicPr>
          <p:cNvPr id="6" name="Picture 5"/>
          <p:cNvPicPr>
            <a:picLocks noChangeAspect="1"/>
          </p:cNvPicPr>
          <p:nvPr/>
        </p:nvPicPr>
        <p:blipFill>
          <a:blip r:embed="rId9"/>
          <a:stretch>
            <a:fillRect/>
          </a:stretch>
        </p:blipFill>
        <p:spPr>
          <a:xfrm rot="18028207">
            <a:off x="8488971" y="3966428"/>
            <a:ext cx="537797" cy="550020"/>
          </a:xfrm>
          <a:prstGeom prst="rect">
            <a:avLst/>
          </a:prstGeom>
        </p:spPr>
      </p:pic>
      <p:pic>
        <p:nvPicPr>
          <p:cNvPr id="7" name="Picture 6"/>
          <p:cNvPicPr>
            <a:picLocks noChangeAspect="1"/>
          </p:cNvPicPr>
          <p:nvPr/>
        </p:nvPicPr>
        <p:blipFill>
          <a:blip r:embed="rId9"/>
          <a:stretch>
            <a:fillRect/>
          </a:stretch>
        </p:blipFill>
        <p:spPr>
          <a:xfrm rot="3931000">
            <a:off x="7138252" y="3160177"/>
            <a:ext cx="537797" cy="550020"/>
          </a:xfrm>
          <a:prstGeom prst="rect">
            <a:avLst/>
          </a:prstGeom>
        </p:spPr>
      </p:pic>
      <p:pic>
        <p:nvPicPr>
          <p:cNvPr id="8" name="Picture 7"/>
          <p:cNvPicPr>
            <a:picLocks noChangeAspect="1"/>
          </p:cNvPicPr>
          <p:nvPr/>
        </p:nvPicPr>
        <p:blipFill>
          <a:blip r:embed="rId10"/>
          <a:stretch>
            <a:fillRect/>
          </a:stretch>
        </p:blipFill>
        <p:spPr>
          <a:xfrm>
            <a:off x="8440612" y="2531634"/>
            <a:ext cx="466725" cy="742950"/>
          </a:xfrm>
          <a:prstGeom prst="rect">
            <a:avLst/>
          </a:prstGeom>
        </p:spPr>
      </p:pic>
      <p:pic>
        <p:nvPicPr>
          <p:cNvPr id="9" name="Picture 8"/>
          <p:cNvPicPr>
            <a:picLocks noChangeAspect="1"/>
          </p:cNvPicPr>
          <p:nvPr/>
        </p:nvPicPr>
        <p:blipFill>
          <a:blip r:embed="rId10"/>
          <a:stretch>
            <a:fillRect/>
          </a:stretch>
        </p:blipFill>
        <p:spPr>
          <a:xfrm>
            <a:off x="8644441" y="2419807"/>
            <a:ext cx="466725" cy="742950"/>
          </a:xfrm>
          <a:prstGeom prst="rect">
            <a:avLst/>
          </a:prstGeom>
        </p:spPr>
      </p:pic>
      <mc:AlternateContent xmlns:mc="http://schemas.openxmlformats.org/markup-compatibility/2006" xmlns:p14="http://schemas.microsoft.com/office/powerpoint/2010/main">
        <mc:Choice Requires="p14">
          <p:contentPart p14:bwMode="auto" r:id="rId11">
            <p14:nvContentPartPr>
              <p14:cNvPr id="80" name="Ink 79">
                <a:extLst>
                  <a:ext uri="{FF2B5EF4-FFF2-40B4-BE49-F238E27FC236}">
                    <a16:creationId xmlns:a16="http://schemas.microsoft.com/office/drawing/2014/main" id="{71742F05-76EE-450A-B7A7-76008EDA0723}"/>
                  </a:ext>
                </a:extLst>
              </p14:cNvPr>
              <p14:cNvContentPartPr/>
              <p14:nvPr/>
            </p14:nvContentPartPr>
            <p14:xfrm>
              <a:off x="6609571" y="3960106"/>
              <a:ext cx="1800" cy="1800"/>
            </p14:xfrm>
          </p:contentPart>
        </mc:Choice>
        <mc:Fallback xmlns="">
          <p:pic>
            <p:nvPicPr>
              <p:cNvPr id="80" name="Ink 79">
                <a:extLst>
                  <a:ext uri="{FF2B5EF4-FFF2-40B4-BE49-F238E27FC236}">
                    <a16:creationId xmlns:a16="http://schemas.microsoft.com/office/drawing/2014/main" id="{71742F05-76EE-450A-B7A7-76008EDA0723}"/>
                  </a:ext>
                </a:extLst>
              </p:cNvPr>
              <p:cNvPicPr/>
              <p:nvPr/>
            </p:nvPicPr>
            <p:blipFill>
              <a:blip r:embed="rId12"/>
              <a:stretch>
                <a:fillRect/>
              </a:stretch>
            </p:blipFill>
            <p:spPr>
              <a:xfrm>
                <a:off x="3659011" y="3945706"/>
                <a:ext cx="3313440" cy="25462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3" name="Ink 22">
                <a:extLst>
                  <a:ext uri="{FF2B5EF4-FFF2-40B4-BE49-F238E27FC236}">
                    <a16:creationId xmlns:a16="http://schemas.microsoft.com/office/drawing/2014/main" id="{3A7515DF-37E0-4C95-8E68-5A658C94FEEC}"/>
                  </a:ext>
                </a:extLst>
              </p14:cNvPr>
              <p14:cNvContentPartPr/>
              <p14:nvPr/>
            </p14:nvContentPartPr>
            <p14:xfrm>
              <a:off x="630329" y="1554517"/>
              <a:ext cx="444240" cy="481320"/>
            </p14:xfrm>
          </p:contentPart>
        </mc:Choice>
        <mc:Fallback xmlns="">
          <p:pic>
            <p:nvPicPr>
              <p:cNvPr id="23" name="Ink 22">
                <a:extLst>
                  <a:ext uri="{FF2B5EF4-FFF2-40B4-BE49-F238E27FC236}">
                    <a16:creationId xmlns:a16="http://schemas.microsoft.com/office/drawing/2014/main" id="{3A7515DF-37E0-4C95-8E68-5A658C94FEEC}"/>
                  </a:ext>
                </a:extLst>
              </p:cNvPr>
              <p:cNvPicPr/>
              <p:nvPr/>
            </p:nvPicPr>
            <p:blipFill>
              <a:blip r:embed="rId14"/>
              <a:stretch>
                <a:fillRect/>
              </a:stretch>
            </p:blipFill>
            <p:spPr>
              <a:xfrm>
                <a:off x="615929" y="1540117"/>
                <a:ext cx="472320" cy="5094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4" name="Ink 23">
                <a:extLst>
                  <a:ext uri="{FF2B5EF4-FFF2-40B4-BE49-F238E27FC236}">
                    <a16:creationId xmlns:a16="http://schemas.microsoft.com/office/drawing/2014/main" id="{A62B4010-CF3C-4C0E-8134-FA31F882DF0D}"/>
                  </a:ext>
                </a:extLst>
              </p14:cNvPr>
              <p14:cNvContentPartPr/>
              <p14:nvPr/>
            </p14:nvContentPartPr>
            <p14:xfrm>
              <a:off x="1264649" y="1786357"/>
              <a:ext cx="182520" cy="189720"/>
            </p14:xfrm>
          </p:contentPart>
        </mc:Choice>
        <mc:Fallback xmlns="">
          <p:pic>
            <p:nvPicPr>
              <p:cNvPr id="24" name="Ink 23">
                <a:extLst>
                  <a:ext uri="{FF2B5EF4-FFF2-40B4-BE49-F238E27FC236}">
                    <a16:creationId xmlns:a16="http://schemas.microsoft.com/office/drawing/2014/main" id="{A62B4010-CF3C-4C0E-8134-FA31F882DF0D}"/>
                  </a:ext>
                </a:extLst>
              </p:cNvPr>
              <p:cNvPicPr/>
              <p:nvPr/>
            </p:nvPicPr>
            <p:blipFill>
              <a:blip r:embed="rId16"/>
              <a:stretch>
                <a:fillRect/>
              </a:stretch>
            </p:blipFill>
            <p:spPr>
              <a:xfrm>
                <a:off x="1250249" y="1771957"/>
                <a:ext cx="210600" cy="2178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0" name="Ink 29">
                <a:extLst>
                  <a:ext uri="{FF2B5EF4-FFF2-40B4-BE49-F238E27FC236}">
                    <a16:creationId xmlns:a16="http://schemas.microsoft.com/office/drawing/2014/main" id="{0EA013E0-25CE-4B05-812B-770A259A5FC1}"/>
                  </a:ext>
                </a:extLst>
              </p14:cNvPr>
              <p14:cNvContentPartPr/>
              <p14:nvPr/>
            </p14:nvContentPartPr>
            <p14:xfrm>
              <a:off x="1555889" y="1485037"/>
              <a:ext cx="719640" cy="427320"/>
            </p14:xfrm>
          </p:contentPart>
        </mc:Choice>
        <mc:Fallback xmlns="">
          <p:pic>
            <p:nvPicPr>
              <p:cNvPr id="30" name="Ink 29">
                <a:extLst>
                  <a:ext uri="{FF2B5EF4-FFF2-40B4-BE49-F238E27FC236}">
                    <a16:creationId xmlns:a16="http://schemas.microsoft.com/office/drawing/2014/main" id="{0EA013E0-25CE-4B05-812B-770A259A5FC1}"/>
                  </a:ext>
                </a:extLst>
              </p:cNvPr>
              <p:cNvPicPr/>
              <p:nvPr/>
            </p:nvPicPr>
            <p:blipFill>
              <a:blip r:embed="rId18"/>
              <a:stretch>
                <a:fillRect/>
              </a:stretch>
            </p:blipFill>
            <p:spPr>
              <a:xfrm>
                <a:off x="1541489" y="1470637"/>
                <a:ext cx="747720" cy="4554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64" name="Ink 63">
                <a:extLst>
                  <a:ext uri="{FF2B5EF4-FFF2-40B4-BE49-F238E27FC236}">
                    <a16:creationId xmlns:a16="http://schemas.microsoft.com/office/drawing/2014/main" id="{6ABFED37-09CD-4DBB-8E8E-022A34E32B4B}"/>
                  </a:ext>
                </a:extLst>
              </p14:cNvPr>
              <p14:cNvContentPartPr/>
              <p14:nvPr/>
            </p14:nvContentPartPr>
            <p14:xfrm>
              <a:off x="846329" y="2270917"/>
              <a:ext cx="23400" cy="75960"/>
            </p14:xfrm>
          </p:contentPart>
        </mc:Choice>
        <mc:Fallback xmlns="">
          <p:pic>
            <p:nvPicPr>
              <p:cNvPr id="64" name="Ink 63">
                <a:extLst>
                  <a:ext uri="{FF2B5EF4-FFF2-40B4-BE49-F238E27FC236}">
                    <a16:creationId xmlns:a16="http://schemas.microsoft.com/office/drawing/2014/main" id="{6ABFED37-09CD-4DBB-8E8E-022A34E32B4B}"/>
                  </a:ext>
                </a:extLst>
              </p:cNvPr>
              <p:cNvPicPr/>
              <p:nvPr/>
            </p:nvPicPr>
            <p:blipFill>
              <a:blip r:embed="rId20"/>
              <a:stretch>
                <a:fillRect/>
              </a:stretch>
            </p:blipFill>
            <p:spPr>
              <a:xfrm>
                <a:off x="831929" y="2256517"/>
                <a:ext cx="51480" cy="10404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67" name="Ink 66">
                <a:extLst>
                  <a:ext uri="{FF2B5EF4-FFF2-40B4-BE49-F238E27FC236}">
                    <a16:creationId xmlns:a16="http://schemas.microsoft.com/office/drawing/2014/main" id="{CA93FC42-9659-48DC-AEF3-F448598F2137}"/>
                  </a:ext>
                </a:extLst>
              </p14:cNvPr>
              <p14:cNvContentPartPr/>
              <p14:nvPr/>
            </p14:nvContentPartPr>
            <p14:xfrm>
              <a:off x="993569" y="2257957"/>
              <a:ext cx="257040" cy="374040"/>
            </p14:xfrm>
          </p:contentPart>
        </mc:Choice>
        <mc:Fallback xmlns="">
          <p:pic>
            <p:nvPicPr>
              <p:cNvPr id="67" name="Ink 66">
                <a:extLst>
                  <a:ext uri="{FF2B5EF4-FFF2-40B4-BE49-F238E27FC236}">
                    <a16:creationId xmlns:a16="http://schemas.microsoft.com/office/drawing/2014/main" id="{CA93FC42-9659-48DC-AEF3-F448598F2137}"/>
                  </a:ext>
                </a:extLst>
              </p:cNvPr>
              <p:cNvPicPr/>
              <p:nvPr/>
            </p:nvPicPr>
            <p:blipFill>
              <a:blip r:embed="rId22"/>
              <a:stretch>
                <a:fillRect/>
              </a:stretch>
            </p:blipFill>
            <p:spPr>
              <a:xfrm>
                <a:off x="979169" y="2243557"/>
                <a:ext cx="285120" cy="4021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70" name="Ink 69">
                <a:extLst>
                  <a:ext uri="{FF2B5EF4-FFF2-40B4-BE49-F238E27FC236}">
                    <a16:creationId xmlns:a16="http://schemas.microsoft.com/office/drawing/2014/main" id="{B7C5EF19-B2C6-46DE-A12B-FDAC6C7805B1}"/>
                  </a:ext>
                </a:extLst>
              </p14:cNvPr>
              <p14:cNvContentPartPr/>
              <p14:nvPr/>
            </p14:nvContentPartPr>
            <p14:xfrm>
              <a:off x="1345649" y="2282077"/>
              <a:ext cx="203040" cy="399600"/>
            </p14:xfrm>
          </p:contentPart>
        </mc:Choice>
        <mc:Fallback xmlns="">
          <p:pic>
            <p:nvPicPr>
              <p:cNvPr id="70" name="Ink 69">
                <a:extLst>
                  <a:ext uri="{FF2B5EF4-FFF2-40B4-BE49-F238E27FC236}">
                    <a16:creationId xmlns:a16="http://schemas.microsoft.com/office/drawing/2014/main" id="{B7C5EF19-B2C6-46DE-A12B-FDAC6C7805B1}"/>
                  </a:ext>
                </a:extLst>
              </p:cNvPr>
              <p:cNvPicPr/>
              <p:nvPr/>
            </p:nvPicPr>
            <p:blipFill>
              <a:blip r:embed="rId24"/>
              <a:stretch>
                <a:fillRect/>
              </a:stretch>
            </p:blipFill>
            <p:spPr>
              <a:xfrm>
                <a:off x="1331249" y="2267677"/>
                <a:ext cx="231120" cy="42768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75" name="Ink 74">
                <a:extLst>
                  <a:ext uri="{FF2B5EF4-FFF2-40B4-BE49-F238E27FC236}">
                    <a16:creationId xmlns:a16="http://schemas.microsoft.com/office/drawing/2014/main" id="{8390A23B-B7CB-4DDE-A49C-8A6221DE038C}"/>
                  </a:ext>
                </a:extLst>
              </p14:cNvPr>
              <p14:cNvContentPartPr/>
              <p14:nvPr/>
            </p14:nvContentPartPr>
            <p14:xfrm>
              <a:off x="1649849" y="2243917"/>
              <a:ext cx="495360" cy="321840"/>
            </p14:xfrm>
          </p:contentPart>
        </mc:Choice>
        <mc:Fallback xmlns="">
          <p:pic>
            <p:nvPicPr>
              <p:cNvPr id="75" name="Ink 74">
                <a:extLst>
                  <a:ext uri="{FF2B5EF4-FFF2-40B4-BE49-F238E27FC236}">
                    <a16:creationId xmlns:a16="http://schemas.microsoft.com/office/drawing/2014/main" id="{8390A23B-B7CB-4DDE-A49C-8A6221DE038C}"/>
                  </a:ext>
                </a:extLst>
              </p:cNvPr>
              <p:cNvPicPr/>
              <p:nvPr/>
            </p:nvPicPr>
            <p:blipFill>
              <a:blip r:embed="rId26"/>
              <a:stretch>
                <a:fillRect/>
              </a:stretch>
            </p:blipFill>
            <p:spPr>
              <a:xfrm>
                <a:off x="1635449" y="2229517"/>
                <a:ext cx="523440" cy="34992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78" name="Ink 77">
                <a:extLst>
                  <a:ext uri="{FF2B5EF4-FFF2-40B4-BE49-F238E27FC236}">
                    <a16:creationId xmlns:a16="http://schemas.microsoft.com/office/drawing/2014/main" id="{5171A7E5-0299-42C2-B9FF-CA74B2673F84}"/>
                  </a:ext>
                </a:extLst>
              </p14:cNvPr>
              <p14:cNvContentPartPr/>
              <p14:nvPr/>
            </p14:nvContentPartPr>
            <p14:xfrm>
              <a:off x="2449049" y="2022517"/>
              <a:ext cx="356760" cy="396720"/>
            </p14:xfrm>
          </p:contentPart>
        </mc:Choice>
        <mc:Fallback xmlns="">
          <p:pic>
            <p:nvPicPr>
              <p:cNvPr id="78" name="Ink 77">
                <a:extLst>
                  <a:ext uri="{FF2B5EF4-FFF2-40B4-BE49-F238E27FC236}">
                    <a16:creationId xmlns:a16="http://schemas.microsoft.com/office/drawing/2014/main" id="{5171A7E5-0299-42C2-B9FF-CA74B2673F84}"/>
                  </a:ext>
                </a:extLst>
              </p:cNvPr>
              <p:cNvPicPr/>
              <p:nvPr/>
            </p:nvPicPr>
            <p:blipFill>
              <a:blip r:embed="rId28"/>
              <a:stretch>
                <a:fillRect/>
              </a:stretch>
            </p:blipFill>
            <p:spPr>
              <a:xfrm>
                <a:off x="2434649" y="2008117"/>
                <a:ext cx="384840" cy="4248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79" name="Ink 78">
                <a:extLst>
                  <a:ext uri="{FF2B5EF4-FFF2-40B4-BE49-F238E27FC236}">
                    <a16:creationId xmlns:a16="http://schemas.microsoft.com/office/drawing/2014/main" id="{C0C01043-5CA0-43A5-89C7-BCE71B796B78}"/>
                  </a:ext>
                </a:extLst>
              </p14:cNvPr>
              <p14:cNvContentPartPr/>
              <p14:nvPr/>
            </p14:nvContentPartPr>
            <p14:xfrm>
              <a:off x="2809409" y="1950517"/>
              <a:ext cx="19080" cy="50040"/>
            </p14:xfrm>
          </p:contentPart>
        </mc:Choice>
        <mc:Fallback xmlns="">
          <p:pic>
            <p:nvPicPr>
              <p:cNvPr id="79" name="Ink 78">
                <a:extLst>
                  <a:ext uri="{FF2B5EF4-FFF2-40B4-BE49-F238E27FC236}">
                    <a16:creationId xmlns:a16="http://schemas.microsoft.com/office/drawing/2014/main" id="{C0C01043-5CA0-43A5-89C7-BCE71B796B78}"/>
                  </a:ext>
                </a:extLst>
              </p:cNvPr>
              <p:cNvPicPr/>
              <p:nvPr/>
            </p:nvPicPr>
            <p:blipFill>
              <a:blip r:embed="rId30"/>
              <a:stretch>
                <a:fillRect/>
              </a:stretch>
            </p:blipFill>
            <p:spPr>
              <a:xfrm>
                <a:off x="2795009" y="1936117"/>
                <a:ext cx="471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83" name="Ink 82">
                <a:extLst>
                  <a:ext uri="{FF2B5EF4-FFF2-40B4-BE49-F238E27FC236}">
                    <a16:creationId xmlns:a16="http://schemas.microsoft.com/office/drawing/2014/main" id="{208625BE-0E1A-42B2-BA4C-757CD57940F4}"/>
                  </a:ext>
                </a:extLst>
              </p14:cNvPr>
              <p14:cNvContentPartPr/>
              <p14:nvPr/>
            </p14:nvContentPartPr>
            <p14:xfrm>
              <a:off x="2921369" y="1937917"/>
              <a:ext cx="19080" cy="59040"/>
            </p14:xfrm>
          </p:contentPart>
        </mc:Choice>
        <mc:Fallback xmlns="">
          <p:pic>
            <p:nvPicPr>
              <p:cNvPr id="83" name="Ink 82">
                <a:extLst>
                  <a:ext uri="{FF2B5EF4-FFF2-40B4-BE49-F238E27FC236}">
                    <a16:creationId xmlns:a16="http://schemas.microsoft.com/office/drawing/2014/main" id="{208625BE-0E1A-42B2-BA4C-757CD57940F4}"/>
                  </a:ext>
                </a:extLst>
              </p:cNvPr>
              <p:cNvPicPr/>
              <p:nvPr/>
            </p:nvPicPr>
            <p:blipFill>
              <a:blip r:embed="rId32"/>
              <a:stretch>
                <a:fillRect/>
              </a:stretch>
            </p:blipFill>
            <p:spPr>
              <a:xfrm>
                <a:off x="2906969" y="1923517"/>
                <a:ext cx="47160" cy="8712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90" name="Ink 89">
                <a:extLst>
                  <a:ext uri="{FF2B5EF4-FFF2-40B4-BE49-F238E27FC236}">
                    <a16:creationId xmlns:a16="http://schemas.microsoft.com/office/drawing/2014/main" id="{DD32DFC7-1D53-4A88-AAD9-6BA1EE5B4C32}"/>
                  </a:ext>
                </a:extLst>
              </p14:cNvPr>
              <p14:cNvContentPartPr/>
              <p14:nvPr/>
            </p14:nvContentPartPr>
            <p14:xfrm>
              <a:off x="425849" y="2320597"/>
              <a:ext cx="329040" cy="924480"/>
            </p14:xfrm>
          </p:contentPart>
        </mc:Choice>
        <mc:Fallback xmlns="">
          <p:pic>
            <p:nvPicPr>
              <p:cNvPr id="90" name="Ink 89">
                <a:extLst>
                  <a:ext uri="{FF2B5EF4-FFF2-40B4-BE49-F238E27FC236}">
                    <a16:creationId xmlns:a16="http://schemas.microsoft.com/office/drawing/2014/main" id="{DD32DFC7-1D53-4A88-AAD9-6BA1EE5B4C32}"/>
                  </a:ext>
                </a:extLst>
              </p:cNvPr>
              <p:cNvPicPr/>
              <p:nvPr/>
            </p:nvPicPr>
            <p:blipFill>
              <a:blip r:embed="rId34"/>
              <a:stretch>
                <a:fillRect/>
              </a:stretch>
            </p:blipFill>
            <p:spPr>
              <a:xfrm>
                <a:off x="411449" y="2306197"/>
                <a:ext cx="357120" cy="95256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91" name="Ink 90">
                <a:extLst>
                  <a:ext uri="{FF2B5EF4-FFF2-40B4-BE49-F238E27FC236}">
                    <a16:creationId xmlns:a16="http://schemas.microsoft.com/office/drawing/2014/main" id="{142CFBDD-8D3F-42F4-8C4C-4725D6B171B2}"/>
                  </a:ext>
                </a:extLst>
              </p14:cNvPr>
              <p14:cNvContentPartPr/>
              <p14:nvPr/>
            </p14:nvContentPartPr>
            <p14:xfrm>
              <a:off x="7845449" y="511237"/>
              <a:ext cx="383400" cy="381240"/>
            </p14:xfrm>
          </p:contentPart>
        </mc:Choice>
        <mc:Fallback xmlns="">
          <p:pic>
            <p:nvPicPr>
              <p:cNvPr id="91" name="Ink 90">
                <a:extLst>
                  <a:ext uri="{FF2B5EF4-FFF2-40B4-BE49-F238E27FC236}">
                    <a16:creationId xmlns:a16="http://schemas.microsoft.com/office/drawing/2014/main" id="{142CFBDD-8D3F-42F4-8C4C-4725D6B171B2}"/>
                  </a:ext>
                </a:extLst>
              </p:cNvPr>
              <p:cNvPicPr/>
              <p:nvPr/>
            </p:nvPicPr>
            <p:blipFill>
              <a:blip r:embed="rId36"/>
              <a:stretch>
                <a:fillRect/>
              </a:stretch>
            </p:blipFill>
            <p:spPr>
              <a:xfrm>
                <a:off x="7831049" y="496837"/>
                <a:ext cx="411480" cy="40932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94" name="Ink 93">
                <a:extLst>
                  <a:ext uri="{FF2B5EF4-FFF2-40B4-BE49-F238E27FC236}">
                    <a16:creationId xmlns:a16="http://schemas.microsoft.com/office/drawing/2014/main" id="{A7FF3B0D-1261-41FE-A29E-422A70BE8B86}"/>
                  </a:ext>
                </a:extLst>
              </p14:cNvPr>
              <p14:cNvContentPartPr/>
              <p14:nvPr/>
            </p14:nvContentPartPr>
            <p14:xfrm>
              <a:off x="8372849" y="601237"/>
              <a:ext cx="425160" cy="284040"/>
            </p14:xfrm>
          </p:contentPart>
        </mc:Choice>
        <mc:Fallback xmlns="">
          <p:pic>
            <p:nvPicPr>
              <p:cNvPr id="94" name="Ink 93">
                <a:extLst>
                  <a:ext uri="{FF2B5EF4-FFF2-40B4-BE49-F238E27FC236}">
                    <a16:creationId xmlns:a16="http://schemas.microsoft.com/office/drawing/2014/main" id="{A7FF3B0D-1261-41FE-A29E-422A70BE8B86}"/>
                  </a:ext>
                </a:extLst>
              </p:cNvPr>
              <p:cNvPicPr/>
              <p:nvPr/>
            </p:nvPicPr>
            <p:blipFill>
              <a:blip r:embed="rId38"/>
              <a:stretch>
                <a:fillRect/>
              </a:stretch>
            </p:blipFill>
            <p:spPr>
              <a:xfrm>
                <a:off x="8358449" y="586837"/>
                <a:ext cx="453240" cy="31212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95" name="Ink 94">
                <a:extLst>
                  <a:ext uri="{FF2B5EF4-FFF2-40B4-BE49-F238E27FC236}">
                    <a16:creationId xmlns:a16="http://schemas.microsoft.com/office/drawing/2014/main" id="{E225FF1A-F667-4AEA-94BB-1CC10E3997A0}"/>
                  </a:ext>
                </a:extLst>
              </p14:cNvPr>
              <p14:cNvContentPartPr/>
              <p14:nvPr/>
            </p14:nvContentPartPr>
            <p14:xfrm>
              <a:off x="9303089" y="430237"/>
              <a:ext cx="8640" cy="105480"/>
            </p14:xfrm>
          </p:contentPart>
        </mc:Choice>
        <mc:Fallback xmlns="">
          <p:pic>
            <p:nvPicPr>
              <p:cNvPr id="95" name="Ink 94">
                <a:extLst>
                  <a:ext uri="{FF2B5EF4-FFF2-40B4-BE49-F238E27FC236}">
                    <a16:creationId xmlns:a16="http://schemas.microsoft.com/office/drawing/2014/main" id="{E225FF1A-F667-4AEA-94BB-1CC10E3997A0}"/>
                  </a:ext>
                </a:extLst>
              </p:cNvPr>
              <p:cNvPicPr/>
              <p:nvPr/>
            </p:nvPicPr>
            <p:blipFill>
              <a:blip r:embed="rId40"/>
              <a:stretch>
                <a:fillRect/>
              </a:stretch>
            </p:blipFill>
            <p:spPr>
              <a:xfrm>
                <a:off x="9288689" y="415837"/>
                <a:ext cx="36720" cy="13356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96" name="Ink 95">
                <a:extLst>
                  <a:ext uri="{FF2B5EF4-FFF2-40B4-BE49-F238E27FC236}">
                    <a16:creationId xmlns:a16="http://schemas.microsoft.com/office/drawing/2014/main" id="{580E66E1-B34B-4899-BE00-26E6957A604B}"/>
                  </a:ext>
                </a:extLst>
              </p14:cNvPr>
              <p14:cNvContentPartPr/>
              <p14:nvPr/>
            </p14:nvContentPartPr>
            <p14:xfrm>
              <a:off x="9430529" y="430237"/>
              <a:ext cx="5400" cy="114480"/>
            </p14:xfrm>
          </p:contentPart>
        </mc:Choice>
        <mc:Fallback xmlns="">
          <p:pic>
            <p:nvPicPr>
              <p:cNvPr id="96" name="Ink 95">
                <a:extLst>
                  <a:ext uri="{FF2B5EF4-FFF2-40B4-BE49-F238E27FC236}">
                    <a16:creationId xmlns:a16="http://schemas.microsoft.com/office/drawing/2014/main" id="{580E66E1-B34B-4899-BE00-26E6957A604B}"/>
                  </a:ext>
                </a:extLst>
              </p:cNvPr>
              <p:cNvPicPr/>
              <p:nvPr/>
            </p:nvPicPr>
            <p:blipFill>
              <a:blip r:embed="rId42"/>
              <a:stretch>
                <a:fillRect/>
              </a:stretch>
            </p:blipFill>
            <p:spPr>
              <a:xfrm>
                <a:off x="9416129" y="415837"/>
                <a:ext cx="33480" cy="14256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99" name="Ink 98">
                <a:extLst>
                  <a:ext uri="{FF2B5EF4-FFF2-40B4-BE49-F238E27FC236}">
                    <a16:creationId xmlns:a16="http://schemas.microsoft.com/office/drawing/2014/main" id="{3AE1A95A-1609-44C1-9A79-C3CD2B0B80F6}"/>
                  </a:ext>
                </a:extLst>
              </p14:cNvPr>
              <p14:cNvContentPartPr/>
              <p14:nvPr/>
            </p14:nvContentPartPr>
            <p14:xfrm>
              <a:off x="9565889" y="317917"/>
              <a:ext cx="275760" cy="475200"/>
            </p14:xfrm>
          </p:contentPart>
        </mc:Choice>
        <mc:Fallback xmlns="">
          <p:pic>
            <p:nvPicPr>
              <p:cNvPr id="99" name="Ink 98">
                <a:extLst>
                  <a:ext uri="{FF2B5EF4-FFF2-40B4-BE49-F238E27FC236}">
                    <a16:creationId xmlns:a16="http://schemas.microsoft.com/office/drawing/2014/main" id="{3AE1A95A-1609-44C1-9A79-C3CD2B0B80F6}"/>
                  </a:ext>
                </a:extLst>
              </p:cNvPr>
              <p:cNvPicPr/>
              <p:nvPr/>
            </p:nvPicPr>
            <p:blipFill>
              <a:blip r:embed="rId44"/>
              <a:stretch>
                <a:fillRect/>
              </a:stretch>
            </p:blipFill>
            <p:spPr>
              <a:xfrm>
                <a:off x="9551489" y="303517"/>
                <a:ext cx="303840" cy="50328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102" name="Ink 101">
                <a:extLst>
                  <a:ext uri="{FF2B5EF4-FFF2-40B4-BE49-F238E27FC236}">
                    <a16:creationId xmlns:a16="http://schemas.microsoft.com/office/drawing/2014/main" id="{4B33A839-08A4-4AFC-9CD5-30EF792C8B68}"/>
                  </a:ext>
                </a:extLst>
              </p14:cNvPr>
              <p14:cNvContentPartPr/>
              <p14:nvPr/>
            </p14:nvContentPartPr>
            <p14:xfrm>
              <a:off x="9924089" y="443197"/>
              <a:ext cx="70920" cy="455040"/>
            </p14:xfrm>
          </p:contentPart>
        </mc:Choice>
        <mc:Fallback xmlns="">
          <p:pic>
            <p:nvPicPr>
              <p:cNvPr id="102" name="Ink 101">
                <a:extLst>
                  <a:ext uri="{FF2B5EF4-FFF2-40B4-BE49-F238E27FC236}">
                    <a16:creationId xmlns:a16="http://schemas.microsoft.com/office/drawing/2014/main" id="{4B33A839-08A4-4AFC-9CD5-30EF792C8B68}"/>
                  </a:ext>
                </a:extLst>
              </p:cNvPr>
              <p:cNvPicPr/>
              <p:nvPr/>
            </p:nvPicPr>
            <p:blipFill>
              <a:blip r:embed="rId46"/>
              <a:stretch>
                <a:fillRect/>
              </a:stretch>
            </p:blipFill>
            <p:spPr>
              <a:xfrm>
                <a:off x="9909689" y="428797"/>
                <a:ext cx="99000" cy="48312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105" name="Ink 104">
                <a:extLst>
                  <a:ext uri="{FF2B5EF4-FFF2-40B4-BE49-F238E27FC236}">
                    <a16:creationId xmlns:a16="http://schemas.microsoft.com/office/drawing/2014/main" id="{583707E1-11E4-4561-910F-2D94A4ABE97F}"/>
                  </a:ext>
                </a:extLst>
              </p14:cNvPr>
              <p14:cNvContentPartPr/>
              <p14:nvPr/>
            </p14:nvContentPartPr>
            <p14:xfrm>
              <a:off x="10118849" y="505837"/>
              <a:ext cx="360720" cy="302040"/>
            </p14:xfrm>
          </p:contentPart>
        </mc:Choice>
        <mc:Fallback xmlns="">
          <p:pic>
            <p:nvPicPr>
              <p:cNvPr id="105" name="Ink 104">
                <a:extLst>
                  <a:ext uri="{FF2B5EF4-FFF2-40B4-BE49-F238E27FC236}">
                    <a16:creationId xmlns:a16="http://schemas.microsoft.com/office/drawing/2014/main" id="{583707E1-11E4-4561-910F-2D94A4ABE97F}"/>
                  </a:ext>
                </a:extLst>
              </p:cNvPr>
              <p:cNvPicPr/>
              <p:nvPr/>
            </p:nvPicPr>
            <p:blipFill>
              <a:blip r:embed="rId48"/>
              <a:stretch>
                <a:fillRect/>
              </a:stretch>
            </p:blipFill>
            <p:spPr>
              <a:xfrm>
                <a:off x="10104449" y="491437"/>
                <a:ext cx="388800" cy="33012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06" name="Ink 105">
                <a:extLst>
                  <a:ext uri="{FF2B5EF4-FFF2-40B4-BE49-F238E27FC236}">
                    <a16:creationId xmlns:a16="http://schemas.microsoft.com/office/drawing/2014/main" id="{0E62669F-1A79-4D45-A847-A9C9D43FF396}"/>
                  </a:ext>
                </a:extLst>
              </p14:cNvPr>
              <p14:cNvContentPartPr/>
              <p14:nvPr/>
            </p14:nvContentPartPr>
            <p14:xfrm>
              <a:off x="10860089" y="448597"/>
              <a:ext cx="89640" cy="298800"/>
            </p14:xfrm>
          </p:contentPart>
        </mc:Choice>
        <mc:Fallback xmlns="">
          <p:pic>
            <p:nvPicPr>
              <p:cNvPr id="106" name="Ink 105">
                <a:extLst>
                  <a:ext uri="{FF2B5EF4-FFF2-40B4-BE49-F238E27FC236}">
                    <a16:creationId xmlns:a16="http://schemas.microsoft.com/office/drawing/2014/main" id="{0E62669F-1A79-4D45-A847-A9C9D43FF396}"/>
                  </a:ext>
                </a:extLst>
              </p:cNvPr>
              <p:cNvPicPr/>
              <p:nvPr/>
            </p:nvPicPr>
            <p:blipFill>
              <a:blip r:embed="rId50"/>
              <a:stretch>
                <a:fillRect/>
              </a:stretch>
            </p:blipFill>
            <p:spPr>
              <a:xfrm>
                <a:off x="10845689" y="434197"/>
                <a:ext cx="117720" cy="32688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109" name="Ink 108">
                <a:extLst>
                  <a:ext uri="{FF2B5EF4-FFF2-40B4-BE49-F238E27FC236}">
                    <a16:creationId xmlns:a16="http://schemas.microsoft.com/office/drawing/2014/main" id="{F0462762-A70B-4CD3-86DC-D75AE33997E9}"/>
                  </a:ext>
                </a:extLst>
              </p14:cNvPr>
              <p14:cNvContentPartPr/>
              <p14:nvPr/>
            </p14:nvContentPartPr>
            <p14:xfrm>
              <a:off x="11094089" y="329077"/>
              <a:ext cx="85320" cy="119880"/>
            </p14:xfrm>
          </p:contentPart>
        </mc:Choice>
        <mc:Fallback xmlns="">
          <p:pic>
            <p:nvPicPr>
              <p:cNvPr id="109" name="Ink 108">
                <a:extLst>
                  <a:ext uri="{FF2B5EF4-FFF2-40B4-BE49-F238E27FC236}">
                    <a16:creationId xmlns:a16="http://schemas.microsoft.com/office/drawing/2014/main" id="{F0462762-A70B-4CD3-86DC-D75AE33997E9}"/>
                  </a:ext>
                </a:extLst>
              </p:cNvPr>
              <p:cNvPicPr/>
              <p:nvPr/>
            </p:nvPicPr>
            <p:blipFill>
              <a:blip r:embed="rId52"/>
              <a:stretch>
                <a:fillRect/>
              </a:stretch>
            </p:blipFill>
            <p:spPr>
              <a:xfrm>
                <a:off x="11079689" y="314677"/>
                <a:ext cx="113400" cy="14796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12" name="Ink 111">
                <a:extLst>
                  <a:ext uri="{FF2B5EF4-FFF2-40B4-BE49-F238E27FC236}">
                    <a16:creationId xmlns:a16="http://schemas.microsoft.com/office/drawing/2014/main" id="{6524408D-E02D-49C0-ADF1-ED46DA5C8C91}"/>
                  </a:ext>
                </a:extLst>
              </p14:cNvPr>
              <p14:cNvContentPartPr/>
              <p14:nvPr/>
            </p14:nvContentPartPr>
            <p14:xfrm>
              <a:off x="8321369" y="1107757"/>
              <a:ext cx="445680" cy="461520"/>
            </p14:xfrm>
          </p:contentPart>
        </mc:Choice>
        <mc:Fallback xmlns="">
          <p:pic>
            <p:nvPicPr>
              <p:cNvPr id="112" name="Ink 111">
                <a:extLst>
                  <a:ext uri="{FF2B5EF4-FFF2-40B4-BE49-F238E27FC236}">
                    <a16:creationId xmlns:a16="http://schemas.microsoft.com/office/drawing/2014/main" id="{6524408D-E02D-49C0-ADF1-ED46DA5C8C91}"/>
                  </a:ext>
                </a:extLst>
              </p:cNvPr>
              <p:cNvPicPr/>
              <p:nvPr/>
            </p:nvPicPr>
            <p:blipFill>
              <a:blip r:embed="rId54"/>
              <a:stretch>
                <a:fillRect/>
              </a:stretch>
            </p:blipFill>
            <p:spPr>
              <a:xfrm>
                <a:off x="8306969" y="1093357"/>
                <a:ext cx="473760" cy="48960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115" name="Ink 114">
                <a:extLst>
                  <a:ext uri="{FF2B5EF4-FFF2-40B4-BE49-F238E27FC236}">
                    <a16:creationId xmlns:a16="http://schemas.microsoft.com/office/drawing/2014/main" id="{AA40539D-B53C-4175-80F6-254E7202EDDA}"/>
                  </a:ext>
                </a:extLst>
              </p14:cNvPr>
              <p14:cNvContentPartPr/>
              <p14:nvPr/>
            </p14:nvContentPartPr>
            <p14:xfrm>
              <a:off x="3952409" y="5037877"/>
              <a:ext cx="290160" cy="416160"/>
            </p14:xfrm>
          </p:contentPart>
        </mc:Choice>
        <mc:Fallback xmlns="">
          <p:pic>
            <p:nvPicPr>
              <p:cNvPr id="115" name="Ink 114">
                <a:extLst>
                  <a:ext uri="{FF2B5EF4-FFF2-40B4-BE49-F238E27FC236}">
                    <a16:creationId xmlns:a16="http://schemas.microsoft.com/office/drawing/2014/main" id="{AA40539D-B53C-4175-80F6-254E7202EDDA}"/>
                  </a:ext>
                </a:extLst>
              </p:cNvPr>
              <p:cNvPicPr/>
              <p:nvPr/>
            </p:nvPicPr>
            <p:blipFill>
              <a:blip r:embed="rId56"/>
              <a:stretch>
                <a:fillRect/>
              </a:stretch>
            </p:blipFill>
            <p:spPr>
              <a:xfrm>
                <a:off x="3938009" y="5023477"/>
                <a:ext cx="318240" cy="44424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118" name="Ink 117">
                <a:extLst>
                  <a:ext uri="{FF2B5EF4-FFF2-40B4-BE49-F238E27FC236}">
                    <a16:creationId xmlns:a16="http://schemas.microsoft.com/office/drawing/2014/main" id="{613EF9B6-72B1-4C85-A268-FBFD57C16C4A}"/>
                  </a:ext>
                </a:extLst>
              </p14:cNvPr>
              <p14:cNvContentPartPr/>
              <p14:nvPr/>
            </p14:nvContentPartPr>
            <p14:xfrm>
              <a:off x="4352009" y="5109157"/>
              <a:ext cx="162720" cy="451080"/>
            </p14:xfrm>
          </p:contentPart>
        </mc:Choice>
        <mc:Fallback xmlns="">
          <p:pic>
            <p:nvPicPr>
              <p:cNvPr id="118" name="Ink 117">
                <a:extLst>
                  <a:ext uri="{FF2B5EF4-FFF2-40B4-BE49-F238E27FC236}">
                    <a16:creationId xmlns:a16="http://schemas.microsoft.com/office/drawing/2014/main" id="{613EF9B6-72B1-4C85-A268-FBFD57C16C4A}"/>
                  </a:ext>
                </a:extLst>
              </p:cNvPr>
              <p:cNvPicPr/>
              <p:nvPr/>
            </p:nvPicPr>
            <p:blipFill>
              <a:blip r:embed="rId58"/>
              <a:stretch>
                <a:fillRect/>
              </a:stretch>
            </p:blipFill>
            <p:spPr>
              <a:xfrm>
                <a:off x="4337609" y="5094757"/>
                <a:ext cx="190800" cy="47916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121" name="Ink 120">
                <a:extLst>
                  <a:ext uri="{FF2B5EF4-FFF2-40B4-BE49-F238E27FC236}">
                    <a16:creationId xmlns:a16="http://schemas.microsoft.com/office/drawing/2014/main" id="{925A5CE3-3096-4C0C-B3CE-3F5140C0369E}"/>
                  </a:ext>
                </a:extLst>
              </p14:cNvPr>
              <p14:cNvContentPartPr/>
              <p14:nvPr/>
            </p14:nvContentPartPr>
            <p14:xfrm>
              <a:off x="4629569" y="4821877"/>
              <a:ext cx="132840" cy="565560"/>
            </p14:xfrm>
          </p:contentPart>
        </mc:Choice>
        <mc:Fallback xmlns="">
          <p:pic>
            <p:nvPicPr>
              <p:cNvPr id="121" name="Ink 120">
                <a:extLst>
                  <a:ext uri="{FF2B5EF4-FFF2-40B4-BE49-F238E27FC236}">
                    <a16:creationId xmlns:a16="http://schemas.microsoft.com/office/drawing/2014/main" id="{925A5CE3-3096-4C0C-B3CE-3F5140C0369E}"/>
                  </a:ext>
                </a:extLst>
              </p:cNvPr>
              <p:cNvPicPr/>
              <p:nvPr/>
            </p:nvPicPr>
            <p:blipFill>
              <a:blip r:embed="rId60"/>
              <a:stretch>
                <a:fillRect/>
              </a:stretch>
            </p:blipFill>
            <p:spPr>
              <a:xfrm>
                <a:off x="4615169" y="4807477"/>
                <a:ext cx="160920" cy="59364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127" name="Ink 126">
                <a:extLst>
                  <a:ext uri="{FF2B5EF4-FFF2-40B4-BE49-F238E27FC236}">
                    <a16:creationId xmlns:a16="http://schemas.microsoft.com/office/drawing/2014/main" id="{6A479279-6BC8-4C84-9EF7-A338C668BF19}"/>
                  </a:ext>
                </a:extLst>
              </p14:cNvPr>
              <p14:cNvContentPartPr/>
              <p14:nvPr/>
            </p14:nvContentPartPr>
            <p14:xfrm>
              <a:off x="4885889" y="4853197"/>
              <a:ext cx="487440" cy="510120"/>
            </p14:xfrm>
          </p:contentPart>
        </mc:Choice>
        <mc:Fallback xmlns="">
          <p:pic>
            <p:nvPicPr>
              <p:cNvPr id="127" name="Ink 126">
                <a:extLst>
                  <a:ext uri="{FF2B5EF4-FFF2-40B4-BE49-F238E27FC236}">
                    <a16:creationId xmlns:a16="http://schemas.microsoft.com/office/drawing/2014/main" id="{6A479279-6BC8-4C84-9EF7-A338C668BF19}"/>
                  </a:ext>
                </a:extLst>
              </p:cNvPr>
              <p:cNvPicPr/>
              <p:nvPr/>
            </p:nvPicPr>
            <p:blipFill>
              <a:blip r:embed="rId62"/>
              <a:stretch>
                <a:fillRect/>
              </a:stretch>
            </p:blipFill>
            <p:spPr>
              <a:xfrm>
                <a:off x="4871489" y="4838797"/>
                <a:ext cx="515520" cy="53820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130" name="Ink 129">
                <a:extLst>
                  <a:ext uri="{FF2B5EF4-FFF2-40B4-BE49-F238E27FC236}">
                    <a16:creationId xmlns:a16="http://schemas.microsoft.com/office/drawing/2014/main" id="{67057EAB-F3A1-481E-B2A2-A89111F8E4DE}"/>
                  </a:ext>
                </a:extLst>
              </p14:cNvPr>
              <p14:cNvContentPartPr/>
              <p14:nvPr/>
            </p14:nvContentPartPr>
            <p14:xfrm>
              <a:off x="5698049" y="4731877"/>
              <a:ext cx="288000" cy="493560"/>
            </p14:xfrm>
          </p:contentPart>
        </mc:Choice>
        <mc:Fallback xmlns="">
          <p:pic>
            <p:nvPicPr>
              <p:cNvPr id="130" name="Ink 129">
                <a:extLst>
                  <a:ext uri="{FF2B5EF4-FFF2-40B4-BE49-F238E27FC236}">
                    <a16:creationId xmlns:a16="http://schemas.microsoft.com/office/drawing/2014/main" id="{67057EAB-F3A1-481E-B2A2-A89111F8E4DE}"/>
                  </a:ext>
                </a:extLst>
              </p:cNvPr>
              <p:cNvPicPr/>
              <p:nvPr/>
            </p:nvPicPr>
            <p:blipFill>
              <a:blip r:embed="rId64"/>
              <a:stretch>
                <a:fillRect/>
              </a:stretch>
            </p:blipFill>
            <p:spPr>
              <a:xfrm>
                <a:off x="5683649" y="4717477"/>
                <a:ext cx="316080" cy="52164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133" name="Ink 132">
                <a:extLst>
                  <a:ext uri="{FF2B5EF4-FFF2-40B4-BE49-F238E27FC236}">
                    <a16:creationId xmlns:a16="http://schemas.microsoft.com/office/drawing/2014/main" id="{D0913474-37C4-406C-8345-9D46C2FA0B33}"/>
                  </a:ext>
                </a:extLst>
              </p14:cNvPr>
              <p14:cNvContentPartPr/>
              <p14:nvPr/>
            </p14:nvContentPartPr>
            <p14:xfrm>
              <a:off x="4049969" y="5766157"/>
              <a:ext cx="81000" cy="132840"/>
            </p14:xfrm>
          </p:contentPart>
        </mc:Choice>
        <mc:Fallback xmlns="">
          <p:pic>
            <p:nvPicPr>
              <p:cNvPr id="133" name="Ink 132">
                <a:extLst>
                  <a:ext uri="{FF2B5EF4-FFF2-40B4-BE49-F238E27FC236}">
                    <a16:creationId xmlns:a16="http://schemas.microsoft.com/office/drawing/2014/main" id="{D0913474-37C4-406C-8345-9D46C2FA0B33}"/>
                  </a:ext>
                </a:extLst>
              </p:cNvPr>
              <p:cNvPicPr/>
              <p:nvPr/>
            </p:nvPicPr>
            <p:blipFill>
              <a:blip r:embed="rId66"/>
              <a:stretch>
                <a:fillRect/>
              </a:stretch>
            </p:blipFill>
            <p:spPr>
              <a:xfrm>
                <a:off x="4035569" y="5751757"/>
                <a:ext cx="109080" cy="16092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151" name="Ink 150">
                <a:extLst>
                  <a:ext uri="{FF2B5EF4-FFF2-40B4-BE49-F238E27FC236}">
                    <a16:creationId xmlns:a16="http://schemas.microsoft.com/office/drawing/2014/main" id="{5EE0DA7F-3380-4E38-9E79-0D8307991C1F}"/>
                  </a:ext>
                </a:extLst>
              </p14:cNvPr>
              <p14:cNvContentPartPr/>
              <p14:nvPr/>
            </p14:nvContentPartPr>
            <p14:xfrm>
              <a:off x="5682209" y="5612797"/>
              <a:ext cx="108360" cy="249480"/>
            </p14:xfrm>
          </p:contentPart>
        </mc:Choice>
        <mc:Fallback xmlns="">
          <p:pic>
            <p:nvPicPr>
              <p:cNvPr id="151" name="Ink 150">
                <a:extLst>
                  <a:ext uri="{FF2B5EF4-FFF2-40B4-BE49-F238E27FC236}">
                    <a16:creationId xmlns:a16="http://schemas.microsoft.com/office/drawing/2014/main" id="{5EE0DA7F-3380-4E38-9E79-0D8307991C1F}"/>
                  </a:ext>
                </a:extLst>
              </p:cNvPr>
              <p:cNvPicPr/>
              <p:nvPr/>
            </p:nvPicPr>
            <p:blipFill>
              <a:blip r:embed="rId68"/>
              <a:stretch>
                <a:fillRect/>
              </a:stretch>
            </p:blipFill>
            <p:spPr>
              <a:xfrm>
                <a:off x="5667809" y="5598397"/>
                <a:ext cx="136440" cy="27756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154" name="Ink 153">
                <a:extLst>
                  <a:ext uri="{FF2B5EF4-FFF2-40B4-BE49-F238E27FC236}">
                    <a16:creationId xmlns:a16="http://schemas.microsoft.com/office/drawing/2014/main" id="{7E50063C-86A1-4DC7-9BC2-8F870A152605}"/>
                  </a:ext>
                </a:extLst>
              </p14:cNvPr>
              <p14:cNvContentPartPr/>
              <p14:nvPr/>
            </p14:nvContentPartPr>
            <p14:xfrm>
              <a:off x="5905049" y="5445757"/>
              <a:ext cx="91440" cy="127440"/>
            </p14:xfrm>
          </p:contentPart>
        </mc:Choice>
        <mc:Fallback xmlns="">
          <p:pic>
            <p:nvPicPr>
              <p:cNvPr id="154" name="Ink 153">
                <a:extLst>
                  <a:ext uri="{FF2B5EF4-FFF2-40B4-BE49-F238E27FC236}">
                    <a16:creationId xmlns:a16="http://schemas.microsoft.com/office/drawing/2014/main" id="{7E50063C-86A1-4DC7-9BC2-8F870A152605}"/>
                  </a:ext>
                </a:extLst>
              </p:cNvPr>
              <p:cNvPicPr/>
              <p:nvPr/>
            </p:nvPicPr>
            <p:blipFill>
              <a:blip r:embed="rId70"/>
              <a:stretch>
                <a:fillRect/>
              </a:stretch>
            </p:blipFill>
            <p:spPr>
              <a:xfrm>
                <a:off x="5890649" y="5431357"/>
                <a:ext cx="119520" cy="15552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168" name="Ink 167">
                <a:extLst>
                  <a:ext uri="{FF2B5EF4-FFF2-40B4-BE49-F238E27FC236}">
                    <a16:creationId xmlns:a16="http://schemas.microsoft.com/office/drawing/2014/main" id="{C35D6403-53A6-4CE0-AA67-88F3A506E027}"/>
                  </a:ext>
                </a:extLst>
              </p14:cNvPr>
              <p14:cNvContentPartPr/>
              <p14:nvPr/>
            </p14:nvContentPartPr>
            <p14:xfrm>
              <a:off x="4221689" y="5758957"/>
              <a:ext cx="1207440" cy="900360"/>
            </p14:xfrm>
          </p:contentPart>
        </mc:Choice>
        <mc:Fallback xmlns="">
          <p:pic>
            <p:nvPicPr>
              <p:cNvPr id="168" name="Ink 167">
                <a:extLst>
                  <a:ext uri="{FF2B5EF4-FFF2-40B4-BE49-F238E27FC236}">
                    <a16:creationId xmlns:a16="http://schemas.microsoft.com/office/drawing/2014/main" id="{C35D6403-53A6-4CE0-AA67-88F3A506E027}"/>
                  </a:ext>
                </a:extLst>
              </p:cNvPr>
              <p:cNvPicPr/>
              <p:nvPr/>
            </p:nvPicPr>
            <p:blipFill>
              <a:blip r:embed="rId72"/>
              <a:stretch>
                <a:fillRect/>
              </a:stretch>
            </p:blipFill>
            <p:spPr>
              <a:xfrm>
                <a:off x="4207289" y="5744557"/>
                <a:ext cx="1235520" cy="92844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169" name="Ink 168">
                <a:extLst>
                  <a:ext uri="{FF2B5EF4-FFF2-40B4-BE49-F238E27FC236}">
                    <a16:creationId xmlns:a16="http://schemas.microsoft.com/office/drawing/2014/main" id="{1681103B-C6B5-48EA-A937-686B16127AE9}"/>
                  </a:ext>
                </a:extLst>
              </p14:cNvPr>
              <p14:cNvContentPartPr/>
              <p14:nvPr/>
            </p14:nvContentPartPr>
            <p14:xfrm>
              <a:off x="5929889" y="6139837"/>
              <a:ext cx="226080" cy="203040"/>
            </p14:xfrm>
          </p:contentPart>
        </mc:Choice>
        <mc:Fallback xmlns="">
          <p:pic>
            <p:nvPicPr>
              <p:cNvPr id="169" name="Ink 168">
                <a:extLst>
                  <a:ext uri="{FF2B5EF4-FFF2-40B4-BE49-F238E27FC236}">
                    <a16:creationId xmlns:a16="http://schemas.microsoft.com/office/drawing/2014/main" id="{1681103B-C6B5-48EA-A937-686B16127AE9}"/>
                  </a:ext>
                </a:extLst>
              </p:cNvPr>
              <p:cNvPicPr/>
              <p:nvPr/>
            </p:nvPicPr>
            <p:blipFill>
              <a:blip r:embed="rId74"/>
              <a:stretch>
                <a:fillRect/>
              </a:stretch>
            </p:blipFill>
            <p:spPr>
              <a:xfrm>
                <a:off x="5915489" y="6125437"/>
                <a:ext cx="254160" cy="23112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170" name="Ink 169">
                <a:extLst>
                  <a:ext uri="{FF2B5EF4-FFF2-40B4-BE49-F238E27FC236}">
                    <a16:creationId xmlns:a16="http://schemas.microsoft.com/office/drawing/2014/main" id="{2A53428C-96A4-4845-BBD9-DCBCD9959927}"/>
                  </a:ext>
                </a:extLst>
              </p14:cNvPr>
              <p14:cNvContentPartPr/>
              <p14:nvPr/>
            </p14:nvContentPartPr>
            <p14:xfrm>
              <a:off x="6300689" y="6066037"/>
              <a:ext cx="72000" cy="212040"/>
            </p14:xfrm>
          </p:contentPart>
        </mc:Choice>
        <mc:Fallback xmlns="">
          <p:pic>
            <p:nvPicPr>
              <p:cNvPr id="170" name="Ink 169">
                <a:extLst>
                  <a:ext uri="{FF2B5EF4-FFF2-40B4-BE49-F238E27FC236}">
                    <a16:creationId xmlns:a16="http://schemas.microsoft.com/office/drawing/2014/main" id="{2A53428C-96A4-4845-BBD9-DCBCD9959927}"/>
                  </a:ext>
                </a:extLst>
              </p:cNvPr>
              <p:cNvPicPr/>
              <p:nvPr/>
            </p:nvPicPr>
            <p:blipFill>
              <a:blip r:embed="rId76"/>
              <a:stretch>
                <a:fillRect/>
              </a:stretch>
            </p:blipFill>
            <p:spPr>
              <a:xfrm>
                <a:off x="6286289" y="6051637"/>
                <a:ext cx="100080" cy="24012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171" name="Ink 170">
                <a:extLst>
                  <a:ext uri="{FF2B5EF4-FFF2-40B4-BE49-F238E27FC236}">
                    <a16:creationId xmlns:a16="http://schemas.microsoft.com/office/drawing/2014/main" id="{E8CA3144-661E-4141-8E5C-71CF1303B2E8}"/>
                  </a:ext>
                </a:extLst>
              </p14:cNvPr>
              <p14:cNvContentPartPr/>
              <p14:nvPr/>
            </p14:nvContentPartPr>
            <p14:xfrm>
              <a:off x="6526409" y="6077917"/>
              <a:ext cx="188640" cy="160560"/>
            </p14:xfrm>
          </p:contentPart>
        </mc:Choice>
        <mc:Fallback xmlns="">
          <p:pic>
            <p:nvPicPr>
              <p:cNvPr id="171" name="Ink 170">
                <a:extLst>
                  <a:ext uri="{FF2B5EF4-FFF2-40B4-BE49-F238E27FC236}">
                    <a16:creationId xmlns:a16="http://schemas.microsoft.com/office/drawing/2014/main" id="{E8CA3144-661E-4141-8E5C-71CF1303B2E8}"/>
                  </a:ext>
                </a:extLst>
              </p:cNvPr>
              <p:cNvPicPr/>
              <p:nvPr/>
            </p:nvPicPr>
            <p:blipFill>
              <a:blip r:embed="rId78"/>
              <a:stretch>
                <a:fillRect/>
              </a:stretch>
            </p:blipFill>
            <p:spPr>
              <a:xfrm>
                <a:off x="6512009" y="6063517"/>
                <a:ext cx="216720" cy="18864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174" name="Ink 173">
                <a:extLst>
                  <a:ext uri="{FF2B5EF4-FFF2-40B4-BE49-F238E27FC236}">
                    <a16:creationId xmlns:a16="http://schemas.microsoft.com/office/drawing/2014/main" id="{852AFD0D-A505-4F86-A358-E804797A6B9C}"/>
                  </a:ext>
                </a:extLst>
              </p14:cNvPr>
              <p14:cNvContentPartPr/>
              <p14:nvPr/>
            </p14:nvContentPartPr>
            <p14:xfrm>
              <a:off x="7190969" y="5072437"/>
              <a:ext cx="381240" cy="964800"/>
            </p14:xfrm>
          </p:contentPart>
        </mc:Choice>
        <mc:Fallback xmlns="">
          <p:pic>
            <p:nvPicPr>
              <p:cNvPr id="174" name="Ink 173">
                <a:extLst>
                  <a:ext uri="{FF2B5EF4-FFF2-40B4-BE49-F238E27FC236}">
                    <a16:creationId xmlns:a16="http://schemas.microsoft.com/office/drawing/2014/main" id="{852AFD0D-A505-4F86-A358-E804797A6B9C}"/>
                  </a:ext>
                </a:extLst>
              </p:cNvPr>
              <p:cNvPicPr/>
              <p:nvPr/>
            </p:nvPicPr>
            <p:blipFill>
              <a:blip r:embed="rId80"/>
              <a:stretch>
                <a:fillRect/>
              </a:stretch>
            </p:blipFill>
            <p:spPr>
              <a:xfrm>
                <a:off x="7176569" y="5058037"/>
                <a:ext cx="409320" cy="992880"/>
              </a:xfrm>
              <a:prstGeom prst="rect">
                <a:avLst/>
              </a:prstGeom>
            </p:spPr>
          </p:pic>
        </mc:Fallback>
      </mc:AlternateContent>
    </p:spTree>
    <p:extLst>
      <p:ext uri="{BB962C8B-B14F-4D97-AF65-F5344CB8AC3E}">
        <p14:creationId xmlns:p14="http://schemas.microsoft.com/office/powerpoint/2010/main" val="991180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nvGraphicFramePr>
        <p:xfrm>
          <a:off x="838200" y="813450"/>
          <a:ext cx="10287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p:cNvPicPr>
            <a:picLocks noChangeAspect="1"/>
          </p:cNvPicPr>
          <p:nvPr/>
        </p:nvPicPr>
        <p:blipFill>
          <a:blip r:embed="rId8"/>
          <a:stretch>
            <a:fillRect/>
          </a:stretch>
        </p:blipFill>
        <p:spPr>
          <a:xfrm>
            <a:off x="6373689" y="3793879"/>
            <a:ext cx="2066925" cy="1254089"/>
          </a:xfrm>
          <a:prstGeom prst="rect">
            <a:avLst/>
          </a:prstGeom>
        </p:spPr>
      </p:pic>
      <p:pic>
        <p:nvPicPr>
          <p:cNvPr id="6" name="Picture 5"/>
          <p:cNvPicPr>
            <a:picLocks noChangeAspect="1"/>
          </p:cNvPicPr>
          <p:nvPr/>
        </p:nvPicPr>
        <p:blipFill>
          <a:blip r:embed="rId9"/>
          <a:stretch>
            <a:fillRect/>
          </a:stretch>
        </p:blipFill>
        <p:spPr>
          <a:xfrm rot="18028207">
            <a:off x="8488971" y="3966428"/>
            <a:ext cx="537797" cy="550020"/>
          </a:xfrm>
          <a:prstGeom prst="rect">
            <a:avLst/>
          </a:prstGeom>
        </p:spPr>
      </p:pic>
      <p:pic>
        <p:nvPicPr>
          <p:cNvPr id="7" name="Picture 6"/>
          <p:cNvPicPr>
            <a:picLocks noChangeAspect="1"/>
          </p:cNvPicPr>
          <p:nvPr/>
        </p:nvPicPr>
        <p:blipFill>
          <a:blip r:embed="rId9"/>
          <a:stretch>
            <a:fillRect/>
          </a:stretch>
        </p:blipFill>
        <p:spPr>
          <a:xfrm rot="3931000">
            <a:off x="7138252" y="3160177"/>
            <a:ext cx="537797" cy="550020"/>
          </a:xfrm>
          <a:prstGeom prst="rect">
            <a:avLst/>
          </a:prstGeom>
        </p:spPr>
      </p:pic>
      <p:pic>
        <p:nvPicPr>
          <p:cNvPr id="8" name="Picture 7"/>
          <p:cNvPicPr>
            <a:picLocks noChangeAspect="1"/>
          </p:cNvPicPr>
          <p:nvPr/>
        </p:nvPicPr>
        <p:blipFill>
          <a:blip r:embed="rId10"/>
          <a:stretch>
            <a:fillRect/>
          </a:stretch>
        </p:blipFill>
        <p:spPr>
          <a:xfrm>
            <a:off x="8440612" y="2531634"/>
            <a:ext cx="466725" cy="742950"/>
          </a:xfrm>
          <a:prstGeom prst="rect">
            <a:avLst/>
          </a:prstGeom>
        </p:spPr>
      </p:pic>
      <p:pic>
        <p:nvPicPr>
          <p:cNvPr id="9" name="Picture 8"/>
          <p:cNvPicPr>
            <a:picLocks noChangeAspect="1"/>
          </p:cNvPicPr>
          <p:nvPr/>
        </p:nvPicPr>
        <p:blipFill>
          <a:blip r:embed="rId10"/>
          <a:stretch>
            <a:fillRect/>
          </a:stretch>
        </p:blipFill>
        <p:spPr>
          <a:xfrm>
            <a:off x="8644441" y="2419807"/>
            <a:ext cx="466725" cy="742950"/>
          </a:xfrm>
          <a:prstGeom prst="rect">
            <a:avLst/>
          </a:prstGeom>
        </p:spPr>
      </p:pic>
      <mc:AlternateContent xmlns:mc="http://schemas.openxmlformats.org/markup-compatibility/2006" xmlns:p14="http://schemas.microsoft.com/office/powerpoint/2010/main">
        <mc:Choice Requires="p14">
          <p:contentPart p14:bwMode="auto" r:id="rId11">
            <p14:nvContentPartPr>
              <p14:cNvPr id="11" name="Ink 10">
                <a:extLst>
                  <a:ext uri="{FF2B5EF4-FFF2-40B4-BE49-F238E27FC236}">
                    <a16:creationId xmlns:a16="http://schemas.microsoft.com/office/drawing/2014/main" id="{B683B6CE-8A5C-4B80-B42E-0B9D62A833A6}"/>
                  </a:ext>
                </a:extLst>
              </p14:cNvPr>
              <p14:cNvContentPartPr/>
              <p14:nvPr/>
            </p14:nvContentPartPr>
            <p14:xfrm>
              <a:off x="378691" y="4282306"/>
              <a:ext cx="204480" cy="561240"/>
            </p14:xfrm>
          </p:contentPart>
        </mc:Choice>
        <mc:Fallback xmlns="">
          <p:pic>
            <p:nvPicPr>
              <p:cNvPr id="11" name="Ink 10">
                <a:extLst>
                  <a:ext uri="{FF2B5EF4-FFF2-40B4-BE49-F238E27FC236}">
                    <a16:creationId xmlns:a16="http://schemas.microsoft.com/office/drawing/2014/main" id="{B683B6CE-8A5C-4B80-B42E-0B9D62A833A6}"/>
                  </a:ext>
                </a:extLst>
              </p:cNvPr>
              <p:cNvPicPr/>
              <p:nvPr/>
            </p:nvPicPr>
            <p:blipFill>
              <a:blip r:embed="rId12"/>
              <a:stretch>
                <a:fillRect/>
              </a:stretch>
            </p:blipFill>
            <p:spPr>
              <a:xfrm>
                <a:off x="364291" y="4267906"/>
                <a:ext cx="232560" cy="589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5" name="Ink 14">
                <a:extLst>
                  <a:ext uri="{FF2B5EF4-FFF2-40B4-BE49-F238E27FC236}">
                    <a16:creationId xmlns:a16="http://schemas.microsoft.com/office/drawing/2014/main" id="{1C1ECFEA-2606-4403-8496-37DA41C82A4D}"/>
                  </a:ext>
                </a:extLst>
              </p14:cNvPr>
              <p14:cNvContentPartPr/>
              <p14:nvPr/>
            </p14:nvContentPartPr>
            <p14:xfrm>
              <a:off x="918691" y="4121746"/>
              <a:ext cx="216000" cy="599040"/>
            </p14:xfrm>
          </p:contentPart>
        </mc:Choice>
        <mc:Fallback xmlns="">
          <p:pic>
            <p:nvPicPr>
              <p:cNvPr id="15" name="Ink 14">
                <a:extLst>
                  <a:ext uri="{FF2B5EF4-FFF2-40B4-BE49-F238E27FC236}">
                    <a16:creationId xmlns:a16="http://schemas.microsoft.com/office/drawing/2014/main" id="{1C1ECFEA-2606-4403-8496-37DA41C82A4D}"/>
                  </a:ext>
                </a:extLst>
              </p:cNvPr>
              <p:cNvPicPr/>
              <p:nvPr/>
            </p:nvPicPr>
            <p:blipFill>
              <a:blip r:embed="rId14"/>
              <a:stretch>
                <a:fillRect/>
              </a:stretch>
            </p:blipFill>
            <p:spPr>
              <a:xfrm>
                <a:off x="904291" y="4107346"/>
                <a:ext cx="244080" cy="627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6" name="Ink 15">
                <a:extLst>
                  <a:ext uri="{FF2B5EF4-FFF2-40B4-BE49-F238E27FC236}">
                    <a16:creationId xmlns:a16="http://schemas.microsoft.com/office/drawing/2014/main" id="{82E2A641-A647-4D0B-A01D-3304981F8EDD}"/>
                  </a:ext>
                </a:extLst>
              </p14:cNvPr>
              <p14:cNvContentPartPr/>
              <p14:nvPr/>
            </p14:nvContentPartPr>
            <p14:xfrm>
              <a:off x="1228651" y="4515586"/>
              <a:ext cx="124560" cy="160920"/>
            </p14:xfrm>
          </p:contentPart>
        </mc:Choice>
        <mc:Fallback xmlns="">
          <p:pic>
            <p:nvPicPr>
              <p:cNvPr id="16" name="Ink 15">
                <a:extLst>
                  <a:ext uri="{FF2B5EF4-FFF2-40B4-BE49-F238E27FC236}">
                    <a16:creationId xmlns:a16="http://schemas.microsoft.com/office/drawing/2014/main" id="{82E2A641-A647-4D0B-A01D-3304981F8EDD}"/>
                  </a:ext>
                </a:extLst>
              </p:cNvPr>
              <p:cNvPicPr/>
              <p:nvPr/>
            </p:nvPicPr>
            <p:blipFill>
              <a:blip r:embed="rId16"/>
              <a:stretch>
                <a:fillRect/>
              </a:stretch>
            </p:blipFill>
            <p:spPr>
              <a:xfrm>
                <a:off x="1214251" y="4501186"/>
                <a:ext cx="152640" cy="189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7" name="Ink 16">
                <a:extLst>
                  <a:ext uri="{FF2B5EF4-FFF2-40B4-BE49-F238E27FC236}">
                    <a16:creationId xmlns:a16="http://schemas.microsoft.com/office/drawing/2014/main" id="{947017C4-0A5B-4A41-8991-81C0E007E95B}"/>
                  </a:ext>
                </a:extLst>
              </p14:cNvPr>
              <p14:cNvContentPartPr/>
              <p14:nvPr/>
            </p14:nvContentPartPr>
            <p14:xfrm>
              <a:off x="1438891" y="4531066"/>
              <a:ext cx="77400" cy="145440"/>
            </p14:xfrm>
          </p:contentPart>
        </mc:Choice>
        <mc:Fallback xmlns="">
          <p:pic>
            <p:nvPicPr>
              <p:cNvPr id="17" name="Ink 16">
                <a:extLst>
                  <a:ext uri="{FF2B5EF4-FFF2-40B4-BE49-F238E27FC236}">
                    <a16:creationId xmlns:a16="http://schemas.microsoft.com/office/drawing/2014/main" id="{947017C4-0A5B-4A41-8991-81C0E007E95B}"/>
                  </a:ext>
                </a:extLst>
              </p:cNvPr>
              <p:cNvPicPr/>
              <p:nvPr/>
            </p:nvPicPr>
            <p:blipFill>
              <a:blip r:embed="rId18"/>
              <a:stretch>
                <a:fillRect/>
              </a:stretch>
            </p:blipFill>
            <p:spPr>
              <a:xfrm>
                <a:off x="1424491" y="4516666"/>
                <a:ext cx="10548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8" name="Ink 17">
                <a:extLst>
                  <a:ext uri="{FF2B5EF4-FFF2-40B4-BE49-F238E27FC236}">
                    <a16:creationId xmlns:a16="http://schemas.microsoft.com/office/drawing/2014/main" id="{5C4F55EE-3E70-4156-8BBE-6BAAB108D424}"/>
                  </a:ext>
                </a:extLst>
              </p14:cNvPr>
              <p14:cNvContentPartPr/>
              <p14:nvPr/>
            </p14:nvContentPartPr>
            <p14:xfrm>
              <a:off x="1598011" y="4299226"/>
              <a:ext cx="150120" cy="424440"/>
            </p14:xfrm>
          </p:contentPart>
        </mc:Choice>
        <mc:Fallback xmlns="">
          <p:pic>
            <p:nvPicPr>
              <p:cNvPr id="18" name="Ink 17">
                <a:extLst>
                  <a:ext uri="{FF2B5EF4-FFF2-40B4-BE49-F238E27FC236}">
                    <a16:creationId xmlns:a16="http://schemas.microsoft.com/office/drawing/2014/main" id="{5C4F55EE-3E70-4156-8BBE-6BAAB108D424}"/>
                  </a:ext>
                </a:extLst>
              </p:cNvPr>
              <p:cNvPicPr/>
              <p:nvPr/>
            </p:nvPicPr>
            <p:blipFill>
              <a:blip r:embed="rId20"/>
              <a:stretch>
                <a:fillRect/>
              </a:stretch>
            </p:blipFill>
            <p:spPr>
              <a:xfrm>
                <a:off x="1583611" y="4284826"/>
                <a:ext cx="178200" cy="4525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3" name="Ink 22">
                <a:extLst>
                  <a:ext uri="{FF2B5EF4-FFF2-40B4-BE49-F238E27FC236}">
                    <a16:creationId xmlns:a16="http://schemas.microsoft.com/office/drawing/2014/main" id="{1EFACCBF-337A-438E-BA74-80B1D3471418}"/>
                  </a:ext>
                </a:extLst>
              </p14:cNvPr>
              <p14:cNvContentPartPr/>
              <p14:nvPr/>
            </p14:nvContentPartPr>
            <p14:xfrm>
              <a:off x="2288851" y="4174666"/>
              <a:ext cx="347400" cy="443880"/>
            </p14:xfrm>
          </p:contentPart>
        </mc:Choice>
        <mc:Fallback xmlns="">
          <p:pic>
            <p:nvPicPr>
              <p:cNvPr id="23" name="Ink 22">
                <a:extLst>
                  <a:ext uri="{FF2B5EF4-FFF2-40B4-BE49-F238E27FC236}">
                    <a16:creationId xmlns:a16="http://schemas.microsoft.com/office/drawing/2014/main" id="{1EFACCBF-337A-438E-BA74-80B1D3471418}"/>
                  </a:ext>
                </a:extLst>
              </p:cNvPr>
              <p:cNvPicPr/>
              <p:nvPr/>
            </p:nvPicPr>
            <p:blipFill>
              <a:blip r:embed="rId22"/>
              <a:stretch>
                <a:fillRect/>
              </a:stretch>
            </p:blipFill>
            <p:spPr>
              <a:xfrm>
                <a:off x="2274451" y="4160266"/>
                <a:ext cx="37548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4" name="Ink 23">
                <a:extLst>
                  <a:ext uri="{FF2B5EF4-FFF2-40B4-BE49-F238E27FC236}">
                    <a16:creationId xmlns:a16="http://schemas.microsoft.com/office/drawing/2014/main" id="{81CD862C-C721-4BA5-A219-31DF0295DC36}"/>
                  </a:ext>
                </a:extLst>
              </p14:cNvPr>
              <p14:cNvContentPartPr/>
              <p14:nvPr/>
            </p14:nvContentPartPr>
            <p14:xfrm>
              <a:off x="3048091" y="4377346"/>
              <a:ext cx="213120" cy="167760"/>
            </p14:xfrm>
          </p:contentPart>
        </mc:Choice>
        <mc:Fallback xmlns="">
          <p:pic>
            <p:nvPicPr>
              <p:cNvPr id="24" name="Ink 23">
                <a:extLst>
                  <a:ext uri="{FF2B5EF4-FFF2-40B4-BE49-F238E27FC236}">
                    <a16:creationId xmlns:a16="http://schemas.microsoft.com/office/drawing/2014/main" id="{81CD862C-C721-4BA5-A219-31DF0295DC36}"/>
                  </a:ext>
                </a:extLst>
              </p:cNvPr>
              <p:cNvPicPr/>
              <p:nvPr/>
            </p:nvPicPr>
            <p:blipFill>
              <a:blip r:embed="rId24"/>
              <a:stretch>
                <a:fillRect/>
              </a:stretch>
            </p:blipFill>
            <p:spPr>
              <a:xfrm>
                <a:off x="3033691" y="4362946"/>
                <a:ext cx="241200" cy="19584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5" name="Ink 24">
                <a:extLst>
                  <a:ext uri="{FF2B5EF4-FFF2-40B4-BE49-F238E27FC236}">
                    <a16:creationId xmlns:a16="http://schemas.microsoft.com/office/drawing/2014/main" id="{86EBD74B-59A8-41D6-900E-5DB80DC78D8F}"/>
                  </a:ext>
                </a:extLst>
              </p14:cNvPr>
              <p14:cNvContentPartPr/>
              <p14:nvPr/>
            </p14:nvContentPartPr>
            <p14:xfrm>
              <a:off x="3340771" y="4432066"/>
              <a:ext cx="160200" cy="113400"/>
            </p14:xfrm>
          </p:contentPart>
        </mc:Choice>
        <mc:Fallback xmlns="">
          <p:pic>
            <p:nvPicPr>
              <p:cNvPr id="25" name="Ink 24">
                <a:extLst>
                  <a:ext uri="{FF2B5EF4-FFF2-40B4-BE49-F238E27FC236}">
                    <a16:creationId xmlns:a16="http://schemas.microsoft.com/office/drawing/2014/main" id="{86EBD74B-59A8-41D6-900E-5DB80DC78D8F}"/>
                  </a:ext>
                </a:extLst>
              </p:cNvPr>
              <p:cNvPicPr/>
              <p:nvPr/>
            </p:nvPicPr>
            <p:blipFill>
              <a:blip r:embed="rId26"/>
              <a:stretch>
                <a:fillRect/>
              </a:stretch>
            </p:blipFill>
            <p:spPr>
              <a:xfrm>
                <a:off x="3326371" y="4417666"/>
                <a:ext cx="188280" cy="14148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6" name="Ink 25">
                <a:extLst>
                  <a:ext uri="{FF2B5EF4-FFF2-40B4-BE49-F238E27FC236}">
                    <a16:creationId xmlns:a16="http://schemas.microsoft.com/office/drawing/2014/main" id="{A9D41950-7F8F-4864-AD3C-79021DF15A79}"/>
                  </a:ext>
                </a:extLst>
              </p14:cNvPr>
              <p14:cNvContentPartPr/>
              <p14:nvPr/>
            </p14:nvContentPartPr>
            <p14:xfrm>
              <a:off x="3571531" y="4423786"/>
              <a:ext cx="6480" cy="99000"/>
            </p14:xfrm>
          </p:contentPart>
        </mc:Choice>
        <mc:Fallback xmlns="">
          <p:pic>
            <p:nvPicPr>
              <p:cNvPr id="26" name="Ink 25">
                <a:extLst>
                  <a:ext uri="{FF2B5EF4-FFF2-40B4-BE49-F238E27FC236}">
                    <a16:creationId xmlns:a16="http://schemas.microsoft.com/office/drawing/2014/main" id="{A9D41950-7F8F-4864-AD3C-79021DF15A79}"/>
                  </a:ext>
                </a:extLst>
              </p:cNvPr>
              <p:cNvPicPr/>
              <p:nvPr/>
            </p:nvPicPr>
            <p:blipFill>
              <a:blip r:embed="rId28"/>
              <a:stretch>
                <a:fillRect/>
              </a:stretch>
            </p:blipFill>
            <p:spPr>
              <a:xfrm>
                <a:off x="3557131" y="4409386"/>
                <a:ext cx="3456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7" name="Ink 26">
                <a:extLst>
                  <a:ext uri="{FF2B5EF4-FFF2-40B4-BE49-F238E27FC236}">
                    <a16:creationId xmlns:a16="http://schemas.microsoft.com/office/drawing/2014/main" id="{26586C50-9BF0-49E6-813E-AE183B1A5728}"/>
                  </a:ext>
                </a:extLst>
              </p14:cNvPr>
              <p14:cNvContentPartPr/>
              <p14:nvPr/>
            </p14:nvContentPartPr>
            <p14:xfrm>
              <a:off x="3594571" y="4285546"/>
              <a:ext cx="6120" cy="9000"/>
            </p14:xfrm>
          </p:contentPart>
        </mc:Choice>
        <mc:Fallback xmlns="">
          <p:pic>
            <p:nvPicPr>
              <p:cNvPr id="27" name="Ink 26">
                <a:extLst>
                  <a:ext uri="{FF2B5EF4-FFF2-40B4-BE49-F238E27FC236}">
                    <a16:creationId xmlns:a16="http://schemas.microsoft.com/office/drawing/2014/main" id="{26586C50-9BF0-49E6-813E-AE183B1A5728}"/>
                  </a:ext>
                </a:extLst>
              </p:cNvPr>
              <p:cNvPicPr/>
              <p:nvPr/>
            </p:nvPicPr>
            <p:blipFill>
              <a:blip r:embed="rId30"/>
              <a:stretch>
                <a:fillRect/>
              </a:stretch>
            </p:blipFill>
            <p:spPr>
              <a:xfrm>
                <a:off x="3580171" y="4271146"/>
                <a:ext cx="34200" cy="3708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8" name="Ink 27">
                <a:extLst>
                  <a:ext uri="{FF2B5EF4-FFF2-40B4-BE49-F238E27FC236}">
                    <a16:creationId xmlns:a16="http://schemas.microsoft.com/office/drawing/2014/main" id="{73A6B191-A5D1-4947-9F8C-7DD4FA150FD9}"/>
                  </a:ext>
                </a:extLst>
              </p14:cNvPr>
              <p14:cNvContentPartPr/>
              <p14:nvPr/>
            </p14:nvContentPartPr>
            <p14:xfrm>
              <a:off x="3696091" y="4426666"/>
              <a:ext cx="62280" cy="135360"/>
            </p14:xfrm>
          </p:contentPart>
        </mc:Choice>
        <mc:Fallback xmlns="">
          <p:pic>
            <p:nvPicPr>
              <p:cNvPr id="28" name="Ink 27">
                <a:extLst>
                  <a:ext uri="{FF2B5EF4-FFF2-40B4-BE49-F238E27FC236}">
                    <a16:creationId xmlns:a16="http://schemas.microsoft.com/office/drawing/2014/main" id="{73A6B191-A5D1-4947-9F8C-7DD4FA150FD9}"/>
                  </a:ext>
                </a:extLst>
              </p:cNvPr>
              <p:cNvPicPr/>
              <p:nvPr/>
            </p:nvPicPr>
            <p:blipFill>
              <a:blip r:embed="rId32"/>
              <a:stretch>
                <a:fillRect/>
              </a:stretch>
            </p:blipFill>
            <p:spPr>
              <a:xfrm>
                <a:off x="3681691" y="4412266"/>
                <a:ext cx="9036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31" name="Ink 30">
                <a:extLst>
                  <a:ext uri="{FF2B5EF4-FFF2-40B4-BE49-F238E27FC236}">
                    <a16:creationId xmlns:a16="http://schemas.microsoft.com/office/drawing/2014/main" id="{F975ABE5-123A-4FC5-8F04-F6658A2F979A}"/>
                  </a:ext>
                </a:extLst>
              </p14:cNvPr>
              <p14:cNvContentPartPr/>
              <p14:nvPr/>
            </p14:nvContentPartPr>
            <p14:xfrm>
              <a:off x="3861331" y="4202746"/>
              <a:ext cx="174960" cy="395280"/>
            </p14:xfrm>
          </p:contentPart>
        </mc:Choice>
        <mc:Fallback xmlns="">
          <p:pic>
            <p:nvPicPr>
              <p:cNvPr id="31" name="Ink 30">
                <a:extLst>
                  <a:ext uri="{FF2B5EF4-FFF2-40B4-BE49-F238E27FC236}">
                    <a16:creationId xmlns:a16="http://schemas.microsoft.com/office/drawing/2014/main" id="{F975ABE5-123A-4FC5-8F04-F6658A2F979A}"/>
                  </a:ext>
                </a:extLst>
              </p:cNvPr>
              <p:cNvPicPr/>
              <p:nvPr/>
            </p:nvPicPr>
            <p:blipFill>
              <a:blip r:embed="rId34"/>
              <a:stretch>
                <a:fillRect/>
              </a:stretch>
            </p:blipFill>
            <p:spPr>
              <a:xfrm>
                <a:off x="3846931" y="4188346"/>
                <a:ext cx="203040" cy="42336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32" name="Ink 31">
                <a:extLst>
                  <a:ext uri="{FF2B5EF4-FFF2-40B4-BE49-F238E27FC236}">
                    <a16:creationId xmlns:a16="http://schemas.microsoft.com/office/drawing/2014/main" id="{D673FE80-B7C2-4327-BC08-6ACF696DD361}"/>
                  </a:ext>
                </a:extLst>
              </p14:cNvPr>
              <p14:cNvContentPartPr/>
              <p14:nvPr/>
            </p14:nvContentPartPr>
            <p14:xfrm>
              <a:off x="4081651" y="4411906"/>
              <a:ext cx="142560" cy="138960"/>
            </p14:xfrm>
          </p:contentPart>
        </mc:Choice>
        <mc:Fallback xmlns="">
          <p:pic>
            <p:nvPicPr>
              <p:cNvPr id="32" name="Ink 31">
                <a:extLst>
                  <a:ext uri="{FF2B5EF4-FFF2-40B4-BE49-F238E27FC236}">
                    <a16:creationId xmlns:a16="http://schemas.microsoft.com/office/drawing/2014/main" id="{D673FE80-B7C2-4327-BC08-6ACF696DD361}"/>
                  </a:ext>
                </a:extLst>
              </p:cNvPr>
              <p:cNvPicPr/>
              <p:nvPr/>
            </p:nvPicPr>
            <p:blipFill>
              <a:blip r:embed="rId36"/>
              <a:stretch>
                <a:fillRect/>
              </a:stretch>
            </p:blipFill>
            <p:spPr>
              <a:xfrm>
                <a:off x="4067251" y="4397506"/>
                <a:ext cx="170640" cy="16704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3" name="Ink 32">
                <a:extLst>
                  <a:ext uri="{FF2B5EF4-FFF2-40B4-BE49-F238E27FC236}">
                    <a16:creationId xmlns:a16="http://schemas.microsoft.com/office/drawing/2014/main" id="{228E2DB6-9DA3-48C2-9996-3D186CA4B8F1}"/>
                  </a:ext>
                </a:extLst>
              </p14:cNvPr>
              <p14:cNvContentPartPr/>
              <p14:nvPr/>
            </p14:nvContentPartPr>
            <p14:xfrm>
              <a:off x="4317811" y="4435666"/>
              <a:ext cx="6120" cy="95760"/>
            </p14:xfrm>
          </p:contentPart>
        </mc:Choice>
        <mc:Fallback xmlns="">
          <p:pic>
            <p:nvPicPr>
              <p:cNvPr id="33" name="Ink 32">
                <a:extLst>
                  <a:ext uri="{FF2B5EF4-FFF2-40B4-BE49-F238E27FC236}">
                    <a16:creationId xmlns:a16="http://schemas.microsoft.com/office/drawing/2014/main" id="{228E2DB6-9DA3-48C2-9996-3D186CA4B8F1}"/>
                  </a:ext>
                </a:extLst>
              </p:cNvPr>
              <p:cNvPicPr/>
              <p:nvPr/>
            </p:nvPicPr>
            <p:blipFill>
              <a:blip r:embed="rId38"/>
              <a:stretch>
                <a:fillRect/>
              </a:stretch>
            </p:blipFill>
            <p:spPr>
              <a:xfrm>
                <a:off x="4303411" y="4421266"/>
                <a:ext cx="34200" cy="12384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4" name="Ink 33">
                <a:extLst>
                  <a:ext uri="{FF2B5EF4-FFF2-40B4-BE49-F238E27FC236}">
                    <a16:creationId xmlns:a16="http://schemas.microsoft.com/office/drawing/2014/main" id="{74AFB460-2B70-4668-99BA-24EEC261613F}"/>
                  </a:ext>
                </a:extLst>
              </p14:cNvPr>
              <p14:cNvContentPartPr/>
              <p14:nvPr/>
            </p14:nvContentPartPr>
            <p14:xfrm>
              <a:off x="4331131" y="4309306"/>
              <a:ext cx="6120" cy="24480"/>
            </p14:xfrm>
          </p:contentPart>
        </mc:Choice>
        <mc:Fallback xmlns="">
          <p:pic>
            <p:nvPicPr>
              <p:cNvPr id="34" name="Ink 33">
                <a:extLst>
                  <a:ext uri="{FF2B5EF4-FFF2-40B4-BE49-F238E27FC236}">
                    <a16:creationId xmlns:a16="http://schemas.microsoft.com/office/drawing/2014/main" id="{74AFB460-2B70-4668-99BA-24EEC261613F}"/>
                  </a:ext>
                </a:extLst>
              </p:cNvPr>
              <p:cNvPicPr/>
              <p:nvPr/>
            </p:nvPicPr>
            <p:blipFill>
              <a:blip r:embed="rId40"/>
              <a:stretch>
                <a:fillRect/>
              </a:stretch>
            </p:blipFill>
            <p:spPr>
              <a:xfrm>
                <a:off x="4316731" y="4294906"/>
                <a:ext cx="3420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5" name="Ink 34">
                <a:extLst>
                  <a:ext uri="{FF2B5EF4-FFF2-40B4-BE49-F238E27FC236}">
                    <a16:creationId xmlns:a16="http://schemas.microsoft.com/office/drawing/2014/main" id="{F5D0CD94-110B-4847-BFF9-1A4521EA6F50}"/>
                  </a:ext>
                </a:extLst>
              </p14:cNvPr>
              <p14:cNvContentPartPr/>
              <p14:nvPr/>
            </p14:nvContentPartPr>
            <p14:xfrm>
              <a:off x="4436611" y="4418386"/>
              <a:ext cx="123120" cy="111240"/>
            </p14:xfrm>
          </p:contentPart>
        </mc:Choice>
        <mc:Fallback xmlns="">
          <p:pic>
            <p:nvPicPr>
              <p:cNvPr id="35" name="Ink 34">
                <a:extLst>
                  <a:ext uri="{FF2B5EF4-FFF2-40B4-BE49-F238E27FC236}">
                    <a16:creationId xmlns:a16="http://schemas.microsoft.com/office/drawing/2014/main" id="{F5D0CD94-110B-4847-BFF9-1A4521EA6F50}"/>
                  </a:ext>
                </a:extLst>
              </p:cNvPr>
              <p:cNvPicPr/>
              <p:nvPr/>
            </p:nvPicPr>
            <p:blipFill>
              <a:blip r:embed="rId42"/>
              <a:stretch>
                <a:fillRect/>
              </a:stretch>
            </p:blipFill>
            <p:spPr>
              <a:xfrm>
                <a:off x="4422211" y="4403986"/>
                <a:ext cx="151200" cy="1393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36" name="Ink 35">
                <a:extLst>
                  <a:ext uri="{FF2B5EF4-FFF2-40B4-BE49-F238E27FC236}">
                    <a16:creationId xmlns:a16="http://schemas.microsoft.com/office/drawing/2014/main" id="{910B6D34-2DF7-432A-B25A-575AEC2054B1}"/>
                  </a:ext>
                </a:extLst>
              </p14:cNvPr>
              <p14:cNvContentPartPr/>
              <p14:nvPr/>
            </p14:nvContentPartPr>
            <p14:xfrm>
              <a:off x="4645771" y="4512346"/>
              <a:ext cx="51840" cy="41400"/>
            </p14:xfrm>
          </p:contentPart>
        </mc:Choice>
        <mc:Fallback xmlns="">
          <p:pic>
            <p:nvPicPr>
              <p:cNvPr id="36" name="Ink 35">
                <a:extLst>
                  <a:ext uri="{FF2B5EF4-FFF2-40B4-BE49-F238E27FC236}">
                    <a16:creationId xmlns:a16="http://schemas.microsoft.com/office/drawing/2014/main" id="{910B6D34-2DF7-432A-B25A-575AEC2054B1}"/>
                  </a:ext>
                </a:extLst>
              </p:cNvPr>
              <p:cNvPicPr/>
              <p:nvPr/>
            </p:nvPicPr>
            <p:blipFill>
              <a:blip r:embed="rId44"/>
              <a:stretch>
                <a:fillRect/>
              </a:stretch>
            </p:blipFill>
            <p:spPr>
              <a:xfrm>
                <a:off x="4631371" y="4497946"/>
                <a:ext cx="79920" cy="6948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7" name="Ink 36">
                <a:extLst>
                  <a:ext uri="{FF2B5EF4-FFF2-40B4-BE49-F238E27FC236}">
                    <a16:creationId xmlns:a16="http://schemas.microsoft.com/office/drawing/2014/main" id="{42AE73F6-EB0E-413F-B952-99303F200AA8}"/>
                  </a:ext>
                </a:extLst>
              </p14:cNvPr>
              <p14:cNvContentPartPr/>
              <p14:nvPr/>
            </p14:nvContentPartPr>
            <p14:xfrm>
              <a:off x="4764571" y="4167826"/>
              <a:ext cx="84600" cy="244440"/>
            </p14:xfrm>
          </p:contentPart>
        </mc:Choice>
        <mc:Fallback xmlns="">
          <p:pic>
            <p:nvPicPr>
              <p:cNvPr id="37" name="Ink 36">
                <a:extLst>
                  <a:ext uri="{FF2B5EF4-FFF2-40B4-BE49-F238E27FC236}">
                    <a16:creationId xmlns:a16="http://schemas.microsoft.com/office/drawing/2014/main" id="{42AE73F6-EB0E-413F-B952-99303F200AA8}"/>
                  </a:ext>
                </a:extLst>
              </p:cNvPr>
              <p:cNvPicPr/>
              <p:nvPr/>
            </p:nvPicPr>
            <p:blipFill>
              <a:blip r:embed="rId46"/>
              <a:stretch>
                <a:fillRect/>
              </a:stretch>
            </p:blipFill>
            <p:spPr>
              <a:xfrm>
                <a:off x="4750171" y="4153426"/>
                <a:ext cx="112680" cy="272520"/>
              </a:xfrm>
              <a:prstGeom prst="rect">
                <a:avLst/>
              </a:prstGeom>
            </p:spPr>
          </p:pic>
        </mc:Fallback>
      </mc:AlternateContent>
    </p:spTree>
    <p:extLst>
      <p:ext uri="{BB962C8B-B14F-4D97-AF65-F5344CB8AC3E}">
        <p14:creationId xmlns:p14="http://schemas.microsoft.com/office/powerpoint/2010/main" val="135056864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nvGraphicFramePr>
        <p:xfrm>
          <a:off x="838200" y="813450"/>
          <a:ext cx="10287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p:cNvPicPr>
            <a:picLocks noChangeAspect="1"/>
          </p:cNvPicPr>
          <p:nvPr/>
        </p:nvPicPr>
        <p:blipFill>
          <a:blip r:embed="rId8"/>
          <a:stretch>
            <a:fillRect/>
          </a:stretch>
        </p:blipFill>
        <p:spPr>
          <a:xfrm>
            <a:off x="6373689" y="3793879"/>
            <a:ext cx="2066925" cy="1254089"/>
          </a:xfrm>
          <a:prstGeom prst="rect">
            <a:avLst/>
          </a:prstGeom>
        </p:spPr>
      </p:pic>
      <p:pic>
        <p:nvPicPr>
          <p:cNvPr id="6" name="Picture 5"/>
          <p:cNvPicPr>
            <a:picLocks noChangeAspect="1"/>
          </p:cNvPicPr>
          <p:nvPr/>
        </p:nvPicPr>
        <p:blipFill>
          <a:blip r:embed="rId9"/>
          <a:stretch>
            <a:fillRect/>
          </a:stretch>
        </p:blipFill>
        <p:spPr>
          <a:xfrm rot="18028207">
            <a:off x="8488971" y="3966428"/>
            <a:ext cx="537797" cy="550020"/>
          </a:xfrm>
          <a:prstGeom prst="rect">
            <a:avLst/>
          </a:prstGeom>
        </p:spPr>
      </p:pic>
      <p:pic>
        <p:nvPicPr>
          <p:cNvPr id="7" name="Picture 6"/>
          <p:cNvPicPr>
            <a:picLocks noChangeAspect="1"/>
          </p:cNvPicPr>
          <p:nvPr/>
        </p:nvPicPr>
        <p:blipFill>
          <a:blip r:embed="rId9"/>
          <a:stretch>
            <a:fillRect/>
          </a:stretch>
        </p:blipFill>
        <p:spPr>
          <a:xfrm rot="3931000">
            <a:off x="7138252" y="3160177"/>
            <a:ext cx="537797" cy="550020"/>
          </a:xfrm>
          <a:prstGeom prst="rect">
            <a:avLst/>
          </a:prstGeom>
        </p:spPr>
      </p:pic>
      <p:pic>
        <p:nvPicPr>
          <p:cNvPr id="8" name="Picture 7"/>
          <p:cNvPicPr>
            <a:picLocks noChangeAspect="1"/>
          </p:cNvPicPr>
          <p:nvPr/>
        </p:nvPicPr>
        <p:blipFill>
          <a:blip r:embed="rId10"/>
          <a:stretch>
            <a:fillRect/>
          </a:stretch>
        </p:blipFill>
        <p:spPr>
          <a:xfrm>
            <a:off x="8440612" y="2531634"/>
            <a:ext cx="466725" cy="742950"/>
          </a:xfrm>
          <a:prstGeom prst="rect">
            <a:avLst/>
          </a:prstGeom>
        </p:spPr>
      </p:pic>
      <p:pic>
        <p:nvPicPr>
          <p:cNvPr id="9" name="Picture 8"/>
          <p:cNvPicPr>
            <a:picLocks noChangeAspect="1"/>
          </p:cNvPicPr>
          <p:nvPr/>
        </p:nvPicPr>
        <p:blipFill>
          <a:blip r:embed="rId10"/>
          <a:stretch>
            <a:fillRect/>
          </a:stretch>
        </p:blipFill>
        <p:spPr>
          <a:xfrm>
            <a:off x="8644441" y="2419807"/>
            <a:ext cx="466725" cy="742950"/>
          </a:xfrm>
          <a:prstGeom prst="rect">
            <a:avLst/>
          </a:prstGeom>
        </p:spPr>
      </p:pic>
      <mc:AlternateContent xmlns:mc="http://schemas.openxmlformats.org/markup-compatibility/2006" xmlns:p14="http://schemas.microsoft.com/office/powerpoint/2010/main">
        <mc:Choice Requires="p14">
          <p:contentPart p14:bwMode="auto" r:id="rId11">
            <p14:nvContentPartPr>
              <p14:cNvPr id="11" name="Ink 10">
                <a:extLst>
                  <a:ext uri="{FF2B5EF4-FFF2-40B4-BE49-F238E27FC236}">
                    <a16:creationId xmlns:a16="http://schemas.microsoft.com/office/drawing/2014/main" id="{B683B6CE-8A5C-4B80-B42E-0B9D62A833A6}"/>
                  </a:ext>
                </a:extLst>
              </p14:cNvPr>
              <p14:cNvContentPartPr/>
              <p14:nvPr/>
            </p14:nvContentPartPr>
            <p14:xfrm>
              <a:off x="378691" y="4282306"/>
              <a:ext cx="204480" cy="561240"/>
            </p14:xfrm>
          </p:contentPart>
        </mc:Choice>
        <mc:Fallback xmlns="">
          <p:pic>
            <p:nvPicPr>
              <p:cNvPr id="11" name="Ink 10">
                <a:extLst>
                  <a:ext uri="{FF2B5EF4-FFF2-40B4-BE49-F238E27FC236}">
                    <a16:creationId xmlns:a16="http://schemas.microsoft.com/office/drawing/2014/main" id="{B683B6CE-8A5C-4B80-B42E-0B9D62A833A6}"/>
                  </a:ext>
                </a:extLst>
              </p:cNvPr>
              <p:cNvPicPr/>
              <p:nvPr/>
            </p:nvPicPr>
            <p:blipFill>
              <a:blip r:embed="rId12"/>
              <a:stretch>
                <a:fillRect/>
              </a:stretch>
            </p:blipFill>
            <p:spPr>
              <a:xfrm>
                <a:off x="364291" y="4267906"/>
                <a:ext cx="232560" cy="589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5" name="Ink 14">
                <a:extLst>
                  <a:ext uri="{FF2B5EF4-FFF2-40B4-BE49-F238E27FC236}">
                    <a16:creationId xmlns:a16="http://schemas.microsoft.com/office/drawing/2014/main" id="{1C1ECFEA-2606-4403-8496-37DA41C82A4D}"/>
                  </a:ext>
                </a:extLst>
              </p14:cNvPr>
              <p14:cNvContentPartPr/>
              <p14:nvPr/>
            </p14:nvContentPartPr>
            <p14:xfrm>
              <a:off x="918691" y="4121746"/>
              <a:ext cx="216000" cy="599040"/>
            </p14:xfrm>
          </p:contentPart>
        </mc:Choice>
        <mc:Fallback xmlns="">
          <p:pic>
            <p:nvPicPr>
              <p:cNvPr id="15" name="Ink 14">
                <a:extLst>
                  <a:ext uri="{FF2B5EF4-FFF2-40B4-BE49-F238E27FC236}">
                    <a16:creationId xmlns:a16="http://schemas.microsoft.com/office/drawing/2014/main" id="{1C1ECFEA-2606-4403-8496-37DA41C82A4D}"/>
                  </a:ext>
                </a:extLst>
              </p:cNvPr>
              <p:cNvPicPr/>
              <p:nvPr/>
            </p:nvPicPr>
            <p:blipFill>
              <a:blip r:embed="rId14"/>
              <a:stretch>
                <a:fillRect/>
              </a:stretch>
            </p:blipFill>
            <p:spPr>
              <a:xfrm>
                <a:off x="904291" y="4107346"/>
                <a:ext cx="244080" cy="627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6" name="Ink 15">
                <a:extLst>
                  <a:ext uri="{FF2B5EF4-FFF2-40B4-BE49-F238E27FC236}">
                    <a16:creationId xmlns:a16="http://schemas.microsoft.com/office/drawing/2014/main" id="{82E2A641-A647-4D0B-A01D-3304981F8EDD}"/>
                  </a:ext>
                </a:extLst>
              </p14:cNvPr>
              <p14:cNvContentPartPr/>
              <p14:nvPr/>
            </p14:nvContentPartPr>
            <p14:xfrm>
              <a:off x="1228651" y="4515586"/>
              <a:ext cx="124560" cy="160920"/>
            </p14:xfrm>
          </p:contentPart>
        </mc:Choice>
        <mc:Fallback xmlns="">
          <p:pic>
            <p:nvPicPr>
              <p:cNvPr id="16" name="Ink 15">
                <a:extLst>
                  <a:ext uri="{FF2B5EF4-FFF2-40B4-BE49-F238E27FC236}">
                    <a16:creationId xmlns:a16="http://schemas.microsoft.com/office/drawing/2014/main" id="{82E2A641-A647-4D0B-A01D-3304981F8EDD}"/>
                  </a:ext>
                </a:extLst>
              </p:cNvPr>
              <p:cNvPicPr/>
              <p:nvPr/>
            </p:nvPicPr>
            <p:blipFill>
              <a:blip r:embed="rId16"/>
              <a:stretch>
                <a:fillRect/>
              </a:stretch>
            </p:blipFill>
            <p:spPr>
              <a:xfrm>
                <a:off x="1214251" y="4501186"/>
                <a:ext cx="152640" cy="189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7" name="Ink 16">
                <a:extLst>
                  <a:ext uri="{FF2B5EF4-FFF2-40B4-BE49-F238E27FC236}">
                    <a16:creationId xmlns:a16="http://schemas.microsoft.com/office/drawing/2014/main" id="{947017C4-0A5B-4A41-8991-81C0E007E95B}"/>
                  </a:ext>
                </a:extLst>
              </p14:cNvPr>
              <p14:cNvContentPartPr/>
              <p14:nvPr/>
            </p14:nvContentPartPr>
            <p14:xfrm>
              <a:off x="1438891" y="4531066"/>
              <a:ext cx="77400" cy="145440"/>
            </p14:xfrm>
          </p:contentPart>
        </mc:Choice>
        <mc:Fallback xmlns="">
          <p:pic>
            <p:nvPicPr>
              <p:cNvPr id="17" name="Ink 16">
                <a:extLst>
                  <a:ext uri="{FF2B5EF4-FFF2-40B4-BE49-F238E27FC236}">
                    <a16:creationId xmlns:a16="http://schemas.microsoft.com/office/drawing/2014/main" id="{947017C4-0A5B-4A41-8991-81C0E007E95B}"/>
                  </a:ext>
                </a:extLst>
              </p:cNvPr>
              <p:cNvPicPr/>
              <p:nvPr/>
            </p:nvPicPr>
            <p:blipFill>
              <a:blip r:embed="rId18"/>
              <a:stretch>
                <a:fillRect/>
              </a:stretch>
            </p:blipFill>
            <p:spPr>
              <a:xfrm>
                <a:off x="1424491" y="4516666"/>
                <a:ext cx="10548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8" name="Ink 17">
                <a:extLst>
                  <a:ext uri="{FF2B5EF4-FFF2-40B4-BE49-F238E27FC236}">
                    <a16:creationId xmlns:a16="http://schemas.microsoft.com/office/drawing/2014/main" id="{5C4F55EE-3E70-4156-8BBE-6BAAB108D424}"/>
                  </a:ext>
                </a:extLst>
              </p14:cNvPr>
              <p14:cNvContentPartPr/>
              <p14:nvPr/>
            </p14:nvContentPartPr>
            <p14:xfrm>
              <a:off x="1598011" y="4299226"/>
              <a:ext cx="150120" cy="424440"/>
            </p14:xfrm>
          </p:contentPart>
        </mc:Choice>
        <mc:Fallback xmlns="">
          <p:pic>
            <p:nvPicPr>
              <p:cNvPr id="18" name="Ink 17">
                <a:extLst>
                  <a:ext uri="{FF2B5EF4-FFF2-40B4-BE49-F238E27FC236}">
                    <a16:creationId xmlns:a16="http://schemas.microsoft.com/office/drawing/2014/main" id="{5C4F55EE-3E70-4156-8BBE-6BAAB108D424}"/>
                  </a:ext>
                </a:extLst>
              </p:cNvPr>
              <p:cNvPicPr/>
              <p:nvPr/>
            </p:nvPicPr>
            <p:blipFill>
              <a:blip r:embed="rId20"/>
              <a:stretch>
                <a:fillRect/>
              </a:stretch>
            </p:blipFill>
            <p:spPr>
              <a:xfrm>
                <a:off x="1583611" y="4284826"/>
                <a:ext cx="178200" cy="4525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3" name="Ink 22">
                <a:extLst>
                  <a:ext uri="{FF2B5EF4-FFF2-40B4-BE49-F238E27FC236}">
                    <a16:creationId xmlns:a16="http://schemas.microsoft.com/office/drawing/2014/main" id="{1EFACCBF-337A-438E-BA74-80B1D3471418}"/>
                  </a:ext>
                </a:extLst>
              </p14:cNvPr>
              <p14:cNvContentPartPr/>
              <p14:nvPr/>
            </p14:nvContentPartPr>
            <p14:xfrm>
              <a:off x="2288851" y="4174666"/>
              <a:ext cx="347400" cy="443880"/>
            </p14:xfrm>
          </p:contentPart>
        </mc:Choice>
        <mc:Fallback xmlns="">
          <p:pic>
            <p:nvPicPr>
              <p:cNvPr id="23" name="Ink 22">
                <a:extLst>
                  <a:ext uri="{FF2B5EF4-FFF2-40B4-BE49-F238E27FC236}">
                    <a16:creationId xmlns:a16="http://schemas.microsoft.com/office/drawing/2014/main" id="{1EFACCBF-337A-438E-BA74-80B1D3471418}"/>
                  </a:ext>
                </a:extLst>
              </p:cNvPr>
              <p:cNvPicPr/>
              <p:nvPr/>
            </p:nvPicPr>
            <p:blipFill>
              <a:blip r:embed="rId22"/>
              <a:stretch>
                <a:fillRect/>
              </a:stretch>
            </p:blipFill>
            <p:spPr>
              <a:xfrm>
                <a:off x="2274451" y="4160266"/>
                <a:ext cx="37548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4" name="Ink 23">
                <a:extLst>
                  <a:ext uri="{FF2B5EF4-FFF2-40B4-BE49-F238E27FC236}">
                    <a16:creationId xmlns:a16="http://schemas.microsoft.com/office/drawing/2014/main" id="{81CD862C-C721-4BA5-A219-31DF0295DC36}"/>
                  </a:ext>
                </a:extLst>
              </p14:cNvPr>
              <p14:cNvContentPartPr/>
              <p14:nvPr/>
            </p14:nvContentPartPr>
            <p14:xfrm>
              <a:off x="3048091" y="4377346"/>
              <a:ext cx="213120" cy="167760"/>
            </p14:xfrm>
          </p:contentPart>
        </mc:Choice>
        <mc:Fallback xmlns="">
          <p:pic>
            <p:nvPicPr>
              <p:cNvPr id="24" name="Ink 23">
                <a:extLst>
                  <a:ext uri="{FF2B5EF4-FFF2-40B4-BE49-F238E27FC236}">
                    <a16:creationId xmlns:a16="http://schemas.microsoft.com/office/drawing/2014/main" id="{81CD862C-C721-4BA5-A219-31DF0295DC36}"/>
                  </a:ext>
                </a:extLst>
              </p:cNvPr>
              <p:cNvPicPr/>
              <p:nvPr/>
            </p:nvPicPr>
            <p:blipFill>
              <a:blip r:embed="rId24"/>
              <a:stretch>
                <a:fillRect/>
              </a:stretch>
            </p:blipFill>
            <p:spPr>
              <a:xfrm>
                <a:off x="3033691" y="4362946"/>
                <a:ext cx="241200" cy="19584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5" name="Ink 24">
                <a:extLst>
                  <a:ext uri="{FF2B5EF4-FFF2-40B4-BE49-F238E27FC236}">
                    <a16:creationId xmlns:a16="http://schemas.microsoft.com/office/drawing/2014/main" id="{86EBD74B-59A8-41D6-900E-5DB80DC78D8F}"/>
                  </a:ext>
                </a:extLst>
              </p14:cNvPr>
              <p14:cNvContentPartPr/>
              <p14:nvPr/>
            </p14:nvContentPartPr>
            <p14:xfrm>
              <a:off x="3340771" y="4432066"/>
              <a:ext cx="160200" cy="113400"/>
            </p14:xfrm>
          </p:contentPart>
        </mc:Choice>
        <mc:Fallback xmlns="">
          <p:pic>
            <p:nvPicPr>
              <p:cNvPr id="25" name="Ink 24">
                <a:extLst>
                  <a:ext uri="{FF2B5EF4-FFF2-40B4-BE49-F238E27FC236}">
                    <a16:creationId xmlns:a16="http://schemas.microsoft.com/office/drawing/2014/main" id="{86EBD74B-59A8-41D6-900E-5DB80DC78D8F}"/>
                  </a:ext>
                </a:extLst>
              </p:cNvPr>
              <p:cNvPicPr/>
              <p:nvPr/>
            </p:nvPicPr>
            <p:blipFill>
              <a:blip r:embed="rId26"/>
              <a:stretch>
                <a:fillRect/>
              </a:stretch>
            </p:blipFill>
            <p:spPr>
              <a:xfrm>
                <a:off x="3326371" y="4417666"/>
                <a:ext cx="188280" cy="14148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6" name="Ink 25">
                <a:extLst>
                  <a:ext uri="{FF2B5EF4-FFF2-40B4-BE49-F238E27FC236}">
                    <a16:creationId xmlns:a16="http://schemas.microsoft.com/office/drawing/2014/main" id="{A9D41950-7F8F-4864-AD3C-79021DF15A79}"/>
                  </a:ext>
                </a:extLst>
              </p14:cNvPr>
              <p14:cNvContentPartPr/>
              <p14:nvPr/>
            </p14:nvContentPartPr>
            <p14:xfrm>
              <a:off x="3571531" y="4423786"/>
              <a:ext cx="6480" cy="99000"/>
            </p14:xfrm>
          </p:contentPart>
        </mc:Choice>
        <mc:Fallback xmlns="">
          <p:pic>
            <p:nvPicPr>
              <p:cNvPr id="26" name="Ink 25">
                <a:extLst>
                  <a:ext uri="{FF2B5EF4-FFF2-40B4-BE49-F238E27FC236}">
                    <a16:creationId xmlns:a16="http://schemas.microsoft.com/office/drawing/2014/main" id="{A9D41950-7F8F-4864-AD3C-79021DF15A79}"/>
                  </a:ext>
                </a:extLst>
              </p:cNvPr>
              <p:cNvPicPr/>
              <p:nvPr/>
            </p:nvPicPr>
            <p:blipFill>
              <a:blip r:embed="rId28"/>
              <a:stretch>
                <a:fillRect/>
              </a:stretch>
            </p:blipFill>
            <p:spPr>
              <a:xfrm>
                <a:off x="3557131" y="4409386"/>
                <a:ext cx="3456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7" name="Ink 26">
                <a:extLst>
                  <a:ext uri="{FF2B5EF4-FFF2-40B4-BE49-F238E27FC236}">
                    <a16:creationId xmlns:a16="http://schemas.microsoft.com/office/drawing/2014/main" id="{26586C50-9BF0-49E6-813E-AE183B1A5728}"/>
                  </a:ext>
                </a:extLst>
              </p14:cNvPr>
              <p14:cNvContentPartPr/>
              <p14:nvPr/>
            </p14:nvContentPartPr>
            <p14:xfrm>
              <a:off x="3594571" y="4285546"/>
              <a:ext cx="6120" cy="9000"/>
            </p14:xfrm>
          </p:contentPart>
        </mc:Choice>
        <mc:Fallback xmlns="">
          <p:pic>
            <p:nvPicPr>
              <p:cNvPr id="27" name="Ink 26">
                <a:extLst>
                  <a:ext uri="{FF2B5EF4-FFF2-40B4-BE49-F238E27FC236}">
                    <a16:creationId xmlns:a16="http://schemas.microsoft.com/office/drawing/2014/main" id="{26586C50-9BF0-49E6-813E-AE183B1A5728}"/>
                  </a:ext>
                </a:extLst>
              </p:cNvPr>
              <p:cNvPicPr/>
              <p:nvPr/>
            </p:nvPicPr>
            <p:blipFill>
              <a:blip r:embed="rId30"/>
              <a:stretch>
                <a:fillRect/>
              </a:stretch>
            </p:blipFill>
            <p:spPr>
              <a:xfrm>
                <a:off x="3580171" y="4271146"/>
                <a:ext cx="34200" cy="3708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8" name="Ink 27">
                <a:extLst>
                  <a:ext uri="{FF2B5EF4-FFF2-40B4-BE49-F238E27FC236}">
                    <a16:creationId xmlns:a16="http://schemas.microsoft.com/office/drawing/2014/main" id="{73A6B191-A5D1-4947-9F8C-7DD4FA150FD9}"/>
                  </a:ext>
                </a:extLst>
              </p14:cNvPr>
              <p14:cNvContentPartPr/>
              <p14:nvPr/>
            </p14:nvContentPartPr>
            <p14:xfrm>
              <a:off x="3696091" y="4426666"/>
              <a:ext cx="62280" cy="135360"/>
            </p14:xfrm>
          </p:contentPart>
        </mc:Choice>
        <mc:Fallback xmlns="">
          <p:pic>
            <p:nvPicPr>
              <p:cNvPr id="28" name="Ink 27">
                <a:extLst>
                  <a:ext uri="{FF2B5EF4-FFF2-40B4-BE49-F238E27FC236}">
                    <a16:creationId xmlns:a16="http://schemas.microsoft.com/office/drawing/2014/main" id="{73A6B191-A5D1-4947-9F8C-7DD4FA150FD9}"/>
                  </a:ext>
                </a:extLst>
              </p:cNvPr>
              <p:cNvPicPr/>
              <p:nvPr/>
            </p:nvPicPr>
            <p:blipFill>
              <a:blip r:embed="rId32"/>
              <a:stretch>
                <a:fillRect/>
              </a:stretch>
            </p:blipFill>
            <p:spPr>
              <a:xfrm>
                <a:off x="3681691" y="4412266"/>
                <a:ext cx="9036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31" name="Ink 30">
                <a:extLst>
                  <a:ext uri="{FF2B5EF4-FFF2-40B4-BE49-F238E27FC236}">
                    <a16:creationId xmlns:a16="http://schemas.microsoft.com/office/drawing/2014/main" id="{F975ABE5-123A-4FC5-8F04-F6658A2F979A}"/>
                  </a:ext>
                </a:extLst>
              </p14:cNvPr>
              <p14:cNvContentPartPr/>
              <p14:nvPr/>
            </p14:nvContentPartPr>
            <p14:xfrm>
              <a:off x="3861331" y="4202746"/>
              <a:ext cx="174960" cy="395280"/>
            </p14:xfrm>
          </p:contentPart>
        </mc:Choice>
        <mc:Fallback xmlns="">
          <p:pic>
            <p:nvPicPr>
              <p:cNvPr id="31" name="Ink 30">
                <a:extLst>
                  <a:ext uri="{FF2B5EF4-FFF2-40B4-BE49-F238E27FC236}">
                    <a16:creationId xmlns:a16="http://schemas.microsoft.com/office/drawing/2014/main" id="{F975ABE5-123A-4FC5-8F04-F6658A2F979A}"/>
                  </a:ext>
                </a:extLst>
              </p:cNvPr>
              <p:cNvPicPr/>
              <p:nvPr/>
            </p:nvPicPr>
            <p:blipFill>
              <a:blip r:embed="rId34"/>
              <a:stretch>
                <a:fillRect/>
              </a:stretch>
            </p:blipFill>
            <p:spPr>
              <a:xfrm>
                <a:off x="3846931" y="4188346"/>
                <a:ext cx="203040" cy="42336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32" name="Ink 31">
                <a:extLst>
                  <a:ext uri="{FF2B5EF4-FFF2-40B4-BE49-F238E27FC236}">
                    <a16:creationId xmlns:a16="http://schemas.microsoft.com/office/drawing/2014/main" id="{D673FE80-B7C2-4327-BC08-6ACF696DD361}"/>
                  </a:ext>
                </a:extLst>
              </p14:cNvPr>
              <p14:cNvContentPartPr/>
              <p14:nvPr/>
            </p14:nvContentPartPr>
            <p14:xfrm>
              <a:off x="4081651" y="4411906"/>
              <a:ext cx="142560" cy="138960"/>
            </p14:xfrm>
          </p:contentPart>
        </mc:Choice>
        <mc:Fallback xmlns="">
          <p:pic>
            <p:nvPicPr>
              <p:cNvPr id="32" name="Ink 31">
                <a:extLst>
                  <a:ext uri="{FF2B5EF4-FFF2-40B4-BE49-F238E27FC236}">
                    <a16:creationId xmlns:a16="http://schemas.microsoft.com/office/drawing/2014/main" id="{D673FE80-B7C2-4327-BC08-6ACF696DD361}"/>
                  </a:ext>
                </a:extLst>
              </p:cNvPr>
              <p:cNvPicPr/>
              <p:nvPr/>
            </p:nvPicPr>
            <p:blipFill>
              <a:blip r:embed="rId36"/>
              <a:stretch>
                <a:fillRect/>
              </a:stretch>
            </p:blipFill>
            <p:spPr>
              <a:xfrm>
                <a:off x="4067251" y="4397506"/>
                <a:ext cx="170640" cy="16704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3" name="Ink 32">
                <a:extLst>
                  <a:ext uri="{FF2B5EF4-FFF2-40B4-BE49-F238E27FC236}">
                    <a16:creationId xmlns:a16="http://schemas.microsoft.com/office/drawing/2014/main" id="{228E2DB6-9DA3-48C2-9996-3D186CA4B8F1}"/>
                  </a:ext>
                </a:extLst>
              </p14:cNvPr>
              <p14:cNvContentPartPr/>
              <p14:nvPr/>
            </p14:nvContentPartPr>
            <p14:xfrm>
              <a:off x="4317811" y="4435666"/>
              <a:ext cx="6120" cy="95760"/>
            </p14:xfrm>
          </p:contentPart>
        </mc:Choice>
        <mc:Fallback xmlns="">
          <p:pic>
            <p:nvPicPr>
              <p:cNvPr id="33" name="Ink 32">
                <a:extLst>
                  <a:ext uri="{FF2B5EF4-FFF2-40B4-BE49-F238E27FC236}">
                    <a16:creationId xmlns:a16="http://schemas.microsoft.com/office/drawing/2014/main" id="{228E2DB6-9DA3-48C2-9996-3D186CA4B8F1}"/>
                  </a:ext>
                </a:extLst>
              </p:cNvPr>
              <p:cNvPicPr/>
              <p:nvPr/>
            </p:nvPicPr>
            <p:blipFill>
              <a:blip r:embed="rId38"/>
              <a:stretch>
                <a:fillRect/>
              </a:stretch>
            </p:blipFill>
            <p:spPr>
              <a:xfrm>
                <a:off x="4303411" y="4421266"/>
                <a:ext cx="34200" cy="12384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4" name="Ink 33">
                <a:extLst>
                  <a:ext uri="{FF2B5EF4-FFF2-40B4-BE49-F238E27FC236}">
                    <a16:creationId xmlns:a16="http://schemas.microsoft.com/office/drawing/2014/main" id="{74AFB460-2B70-4668-99BA-24EEC261613F}"/>
                  </a:ext>
                </a:extLst>
              </p14:cNvPr>
              <p14:cNvContentPartPr/>
              <p14:nvPr/>
            </p14:nvContentPartPr>
            <p14:xfrm>
              <a:off x="4331131" y="4309306"/>
              <a:ext cx="6120" cy="24480"/>
            </p14:xfrm>
          </p:contentPart>
        </mc:Choice>
        <mc:Fallback xmlns="">
          <p:pic>
            <p:nvPicPr>
              <p:cNvPr id="34" name="Ink 33">
                <a:extLst>
                  <a:ext uri="{FF2B5EF4-FFF2-40B4-BE49-F238E27FC236}">
                    <a16:creationId xmlns:a16="http://schemas.microsoft.com/office/drawing/2014/main" id="{74AFB460-2B70-4668-99BA-24EEC261613F}"/>
                  </a:ext>
                </a:extLst>
              </p:cNvPr>
              <p:cNvPicPr/>
              <p:nvPr/>
            </p:nvPicPr>
            <p:blipFill>
              <a:blip r:embed="rId40"/>
              <a:stretch>
                <a:fillRect/>
              </a:stretch>
            </p:blipFill>
            <p:spPr>
              <a:xfrm>
                <a:off x="4316731" y="4294906"/>
                <a:ext cx="3420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5" name="Ink 34">
                <a:extLst>
                  <a:ext uri="{FF2B5EF4-FFF2-40B4-BE49-F238E27FC236}">
                    <a16:creationId xmlns:a16="http://schemas.microsoft.com/office/drawing/2014/main" id="{F5D0CD94-110B-4847-BFF9-1A4521EA6F50}"/>
                  </a:ext>
                </a:extLst>
              </p14:cNvPr>
              <p14:cNvContentPartPr/>
              <p14:nvPr/>
            </p14:nvContentPartPr>
            <p14:xfrm>
              <a:off x="4436611" y="4418386"/>
              <a:ext cx="123120" cy="111240"/>
            </p14:xfrm>
          </p:contentPart>
        </mc:Choice>
        <mc:Fallback xmlns="">
          <p:pic>
            <p:nvPicPr>
              <p:cNvPr id="35" name="Ink 34">
                <a:extLst>
                  <a:ext uri="{FF2B5EF4-FFF2-40B4-BE49-F238E27FC236}">
                    <a16:creationId xmlns:a16="http://schemas.microsoft.com/office/drawing/2014/main" id="{F5D0CD94-110B-4847-BFF9-1A4521EA6F50}"/>
                  </a:ext>
                </a:extLst>
              </p:cNvPr>
              <p:cNvPicPr/>
              <p:nvPr/>
            </p:nvPicPr>
            <p:blipFill>
              <a:blip r:embed="rId42"/>
              <a:stretch>
                <a:fillRect/>
              </a:stretch>
            </p:blipFill>
            <p:spPr>
              <a:xfrm>
                <a:off x="4422211" y="4403986"/>
                <a:ext cx="151200" cy="1393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36" name="Ink 35">
                <a:extLst>
                  <a:ext uri="{FF2B5EF4-FFF2-40B4-BE49-F238E27FC236}">
                    <a16:creationId xmlns:a16="http://schemas.microsoft.com/office/drawing/2014/main" id="{910B6D34-2DF7-432A-B25A-575AEC2054B1}"/>
                  </a:ext>
                </a:extLst>
              </p14:cNvPr>
              <p14:cNvContentPartPr/>
              <p14:nvPr/>
            </p14:nvContentPartPr>
            <p14:xfrm>
              <a:off x="4645771" y="4512346"/>
              <a:ext cx="51840" cy="41400"/>
            </p14:xfrm>
          </p:contentPart>
        </mc:Choice>
        <mc:Fallback xmlns="">
          <p:pic>
            <p:nvPicPr>
              <p:cNvPr id="36" name="Ink 35">
                <a:extLst>
                  <a:ext uri="{FF2B5EF4-FFF2-40B4-BE49-F238E27FC236}">
                    <a16:creationId xmlns:a16="http://schemas.microsoft.com/office/drawing/2014/main" id="{910B6D34-2DF7-432A-B25A-575AEC2054B1}"/>
                  </a:ext>
                </a:extLst>
              </p:cNvPr>
              <p:cNvPicPr/>
              <p:nvPr/>
            </p:nvPicPr>
            <p:blipFill>
              <a:blip r:embed="rId44"/>
              <a:stretch>
                <a:fillRect/>
              </a:stretch>
            </p:blipFill>
            <p:spPr>
              <a:xfrm>
                <a:off x="4631371" y="4497946"/>
                <a:ext cx="79920" cy="6948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7" name="Ink 36">
                <a:extLst>
                  <a:ext uri="{FF2B5EF4-FFF2-40B4-BE49-F238E27FC236}">
                    <a16:creationId xmlns:a16="http://schemas.microsoft.com/office/drawing/2014/main" id="{42AE73F6-EB0E-413F-B952-99303F200AA8}"/>
                  </a:ext>
                </a:extLst>
              </p14:cNvPr>
              <p14:cNvContentPartPr/>
              <p14:nvPr/>
            </p14:nvContentPartPr>
            <p14:xfrm>
              <a:off x="4764571" y="4167826"/>
              <a:ext cx="84600" cy="244440"/>
            </p14:xfrm>
          </p:contentPart>
        </mc:Choice>
        <mc:Fallback xmlns="">
          <p:pic>
            <p:nvPicPr>
              <p:cNvPr id="37" name="Ink 36">
                <a:extLst>
                  <a:ext uri="{FF2B5EF4-FFF2-40B4-BE49-F238E27FC236}">
                    <a16:creationId xmlns:a16="http://schemas.microsoft.com/office/drawing/2014/main" id="{42AE73F6-EB0E-413F-B952-99303F200AA8}"/>
                  </a:ext>
                </a:extLst>
              </p:cNvPr>
              <p:cNvPicPr/>
              <p:nvPr/>
            </p:nvPicPr>
            <p:blipFill>
              <a:blip r:embed="rId46"/>
              <a:stretch>
                <a:fillRect/>
              </a:stretch>
            </p:blipFill>
            <p:spPr>
              <a:xfrm>
                <a:off x="4750171" y="4153426"/>
                <a:ext cx="112680" cy="27252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5" name="Ink 4">
                <a:extLst>
                  <a:ext uri="{FF2B5EF4-FFF2-40B4-BE49-F238E27FC236}">
                    <a16:creationId xmlns:a16="http://schemas.microsoft.com/office/drawing/2014/main" id="{D305428F-F0B2-4639-A96D-F601A5BEE7B2}"/>
                  </a:ext>
                </a:extLst>
              </p14:cNvPr>
              <p14:cNvContentPartPr/>
              <p14:nvPr/>
            </p14:nvContentPartPr>
            <p14:xfrm>
              <a:off x="339811" y="5102746"/>
              <a:ext cx="108000" cy="371520"/>
            </p14:xfrm>
          </p:contentPart>
        </mc:Choice>
        <mc:Fallback xmlns="">
          <p:pic>
            <p:nvPicPr>
              <p:cNvPr id="5" name="Ink 4">
                <a:extLst>
                  <a:ext uri="{FF2B5EF4-FFF2-40B4-BE49-F238E27FC236}">
                    <a16:creationId xmlns:a16="http://schemas.microsoft.com/office/drawing/2014/main" id="{D305428F-F0B2-4639-A96D-F601A5BEE7B2}"/>
                  </a:ext>
                </a:extLst>
              </p:cNvPr>
              <p:cNvPicPr/>
              <p:nvPr/>
            </p:nvPicPr>
            <p:blipFill>
              <a:blip r:embed="rId48"/>
              <a:stretch>
                <a:fillRect/>
              </a:stretch>
            </p:blipFill>
            <p:spPr>
              <a:xfrm>
                <a:off x="325411" y="5088346"/>
                <a:ext cx="136080" cy="3996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0" name="Ink 9">
                <a:extLst>
                  <a:ext uri="{FF2B5EF4-FFF2-40B4-BE49-F238E27FC236}">
                    <a16:creationId xmlns:a16="http://schemas.microsoft.com/office/drawing/2014/main" id="{33B9F659-2FC8-4972-9DEE-491D7AF35DFA}"/>
                  </a:ext>
                </a:extLst>
              </p14:cNvPr>
              <p14:cNvContentPartPr/>
              <p14:nvPr/>
            </p14:nvContentPartPr>
            <p14:xfrm>
              <a:off x="553291" y="4967386"/>
              <a:ext cx="146520" cy="609120"/>
            </p14:xfrm>
          </p:contentPart>
        </mc:Choice>
        <mc:Fallback xmlns="">
          <p:pic>
            <p:nvPicPr>
              <p:cNvPr id="10" name="Ink 9">
                <a:extLst>
                  <a:ext uri="{FF2B5EF4-FFF2-40B4-BE49-F238E27FC236}">
                    <a16:creationId xmlns:a16="http://schemas.microsoft.com/office/drawing/2014/main" id="{33B9F659-2FC8-4972-9DEE-491D7AF35DFA}"/>
                  </a:ext>
                </a:extLst>
              </p:cNvPr>
              <p:cNvPicPr/>
              <p:nvPr/>
            </p:nvPicPr>
            <p:blipFill>
              <a:blip r:embed="rId50"/>
              <a:stretch>
                <a:fillRect/>
              </a:stretch>
            </p:blipFill>
            <p:spPr>
              <a:xfrm>
                <a:off x="538891" y="4952986"/>
                <a:ext cx="174600" cy="6372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12" name="Ink 11">
                <a:extLst>
                  <a:ext uri="{FF2B5EF4-FFF2-40B4-BE49-F238E27FC236}">
                    <a16:creationId xmlns:a16="http://schemas.microsoft.com/office/drawing/2014/main" id="{E853B794-FEB9-4507-B957-49A1ED407D9F}"/>
                  </a:ext>
                </a:extLst>
              </p14:cNvPr>
              <p14:cNvContentPartPr/>
              <p14:nvPr/>
            </p14:nvContentPartPr>
            <p14:xfrm>
              <a:off x="997531" y="4936786"/>
              <a:ext cx="228960" cy="474120"/>
            </p14:xfrm>
          </p:contentPart>
        </mc:Choice>
        <mc:Fallback xmlns="">
          <p:pic>
            <p:nvPicPr>
              <p:cNvPr id="12" name="Ink 11">
                <a:extLst>
                  <a:ext uri="{FF2B5EF4-FFF2-40B4-BE49-F238E27FC236}">
                    <a16:creationId xmlns:a16="http://schemas.microsoft.com/office/drawing/2014/main" id="{E853B794-FEB9-4507-B957-49A1ED407D9F}"/>
                  </a:ext>
                </a:extLst>
              </p:cNvPr>
              <p:cNvPicPr/>
              <p:nvPr/>
            </p:nvPicPr>
            <p:blipFill>
              <a:blip r:embed="rId52"/>
              <a:stretch>
                <a:fillRect/>
              </a:stretch>
            </p:blipFill>
            <p:spPr>
              <a:xfrm>
                <a:off x="983131" y="4922386"/>
                <a:ext cx="257040" cy="50220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3" name="Ink 12">
                <a:extLst>
                  <a:ext uri="{FF2B5EF4-FFF2-40B4-BE49-F238E27FC236}">
                    <a16:creationId xmlns:a16="http://schemas.microsoft.com/office/drawing/2014/main" id="{A5CB8543-F03E-45D6-97DA-E5E193D1146D}"/>
                  </a:ext>
                </a:extLst>
              </p14:cNvPr>
              <p14:cNvContentPartPr/>
              <p14:nvPr/>
            </p14:nvContentPartPr>
            <p14:xfrm>
              <a:off x="1322251" y="5147386"/>
              <a:ext cx="119520" cy="189000"/>
            </p14:xfrm>
          </p:contentPart>
        </mc:Choice>
        <mc:Fallback xmlns="">
          <p:pic>
            <p:nvPicPr>
              <p:cNvPr id="13" name="Ink 12">
                <a:extLst>
                  <a:ext uri="{FF2B5EF4-FFF2-40B4-BE49-F238E27FC236}">
                    <a16:creationId xmlns:a16="http://schemas.microsoft.com/office/drawing/2014/main" id="{A5CB8543-F03E-45D6-97DA-E5E193D1146D}"/>
                  </a:ext>
                </a:extLst>
              </p:cNvPr>
              <p:cNvPicPr/>
              <p:nvPr/>
            </p:nvPicPr>
            <p:blipFill>
              <a:blip r:embed="rId54"/>
              <a:stretch>
                <a:fillRect/>
              </a:stretch>
            </p:blipFill>
            <p:spPr>
              <a:xfrm>
                <a:off x="1307851" y="5132986"/>
                <a:ext cx="147600" cy="21708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21" name="Ink 20">
                <a:extLst>
                  <a:ext uri="{FF2B5EF4-FFF2-40B4-BE49-F238E27FC236}">
                    <a16:creationId xmlns:a16="http://schemas.microsoft.com/office/drawing/2014/main" id="{628CA262-DDFC-4835-9268-ACCD3BBA9087}"/>
                  </a:ext>
                </a:extLst>
              </p14:cNvPr>
              <p14:cNvContentPartPr/>
              <p14:nvPr/>
            </p14:nvContentPartPr>
            <p14:xfrm>
              <a:off x="1555171" y="5116066"/>
              <a:ext cx="309960" cy="444960"/>
            </p14:xfrm>
          </p:contentPart>
        </mc:Choice>
        <mc:Fallback xmlns="">
          <p:pic>
            <p:nvPicPr>
              <p:cNvPr id="21" name="Ink 20">
                <a:extLst>
                  <a:ext uri="{FF2B5EF4-FFF2-40B4-BE49-F238E27FC236}">
                    <a16:creationId xmlns:a16="http://schemas.microsoft.com/office/drawing/2014/main" id="{628CA262-DDFC-4835-9268-ACCD3BBA9087}"/>
                  </a:ext>
                </a:extLst>
              </p:cNvPr>
              <p:cNvPicPr/>
              <p:nvPr/>
            </p:nvPicPr>
            <p:blipFill>
              <a:blip r:embed="rId56"/>
              <a:stretch>
                <a:fillRect/>
              </a:stretch>
            </p:blipFill>
            <p:spPr>
              <a:xfrm>
                <a:off x="1540771" y="5101666"/>
                <a:ext cx="338040" cy="47304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30" name="Ink 29">
                <a:extLst>
                  <a:ext uri="{FF2B5EF4-FFF2-40B4-BE49-F238E27FC236}">
                    <a16:creationId xmlns:a16="http://schemas.microsoft.com/office/drawing/2014/main" id="{0A54DAAF-5192-4550-83AC-BB595D408C2C}"/>
                  </a:ext>
                </a:extLst>
              </p14:cNvPr>
              <p14:cNvContentPartPr/>
              <p14:nvPr/>
            </p14:nvContentPartPr>
            <p14:xfrm>
              <a:off x="2471011" y="4800346"/>
              <a:ext cx="86760" cy="523080"/>
            </p14:xfrm>
          </p:contentPart>
        </mc:Choice>
        <mc:Fallback xmlns="">
          <p:pic>
            <p:nvPicPr>
              <p:cNvPr id="30" name="Ink 29">
                <a:extLst>
                  <a:ext uri="{FF2B5EF4-FFF2-40B4-BE49-F238E27FC236}">
                    <a16:creationId xmlns:a16="http://schemas.microsoft.com/office/drawing/2014/main" id="{0A54DAAF-5192-4550-83AC-BB595D408C2C}"/>
                  </a:ext>
                </a:extLst>
              </p:cNvPr>
              <p:cNvPicPr/>
              <p:nvPr/>
            </p:nvPicPr>
            <p:blipFill>
              <a:blip r:embed="rId58"/>
              <a:stretch>
                <a:fillRect/>
              </a:stretch>
            </p:blipFill>
            <p:spPr>
              <a:xfrm>
                <a:off x="2456611" y="4785946"/>
                <a:ext cx="114840" cy="55116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38" name="Ink 37">
                <a:extLst>
                  <a:ext uri="{FF2B5EF4-FFF2-40B4-BE49-F238E27FC236}">
                    <a16:creationId xmlns:a16="http://schemas.microsoft.com/office/drawing/2014/main" id="{BA1ADA4B-6712-450D-91DC-844D7DC582A8}"/>
                  </a:ext>
                </a:extLst>
              </p14:cNvPr>
              <p14:cNvContentPartPr/>
              <p14:nvPr/>
            </p14:nvContentPartPr>
            <p14:xfrm>
              <a:off x="2691331" y="5139826"/>
              <a:ext cx="94320" cy="198000"/>
            </p14:xfrm>
          </p:contentPart>
        </mc:Choice>
        <mc:Fallback xmlns="">
          <p:pic>
            <p:nvPicPr>
              <p:cNvPr id="38" name="Ink 37">
                <a:extLst>
                  <a:ext uri="{FF2B5EF4-FFF2-40B4-BE49-F238E27FC236}">
                    <a16:creationId xmlns:a16="http://schemas.microsoft.com/office/drawing/2014/main" id="{BA1ADA4B-6712-450D-91DC-844D7DC582A8}"/>
                  </a:ext>
                </a:extLst>
              </p:cNvPr>
              <p:cNvPicPr/>
              <p:nvPr/>
            </p:nvPicPr>
            <p:blipFill>
              <a:blip r:embed="rId60"/>
              <a:stretch>
                <a:fillRect/>
              </a:stretch>
            </p:blipFill>
            <p:spPr>
              <a:xfrm>
                <a:off x="2676931" y="5125426"/>
                <a:ext cx="122400" cy="22608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39" name="Ink 38">
                <a:extLst>
                  <a:ext uri="{FF2B5EF4-FFF2-40B4-BE49-F238E27FC236}">
                    <a16:creationId xmlns:a16="http://schemas.microsoft.com/office/drawing/2014/main" id="{373E458C-EBE7-4750-896A-E18443EED7B4}"/>
                  </a:ext>
                </a:extLst>
              </p14:cNvPr>
              <p14:cNvContentPartPr/>
              <p14:nvPr/>
            </p14:nvContentPartPr>
            <p14:xfrm>
              <a:off x="2915971" y="5224786"/>
              <a:ext cx="10080" cy="123120"/>
            </p14:xfrm>
          </p:contentPart>
        </mc:Choice>
        <mc:Fallback xmlns="">
          <p:pic>
            <p:nvPicPr>
              <p:cNvPr id="39" name="Ink 38">
                <a:extLst>
                  <a:ext uri="{FF2B5EF4-FFF2-40B4-BE49-F238E27FC236}">
                    <a16:creationId xmlns:a16="http://schemas.microsoft.com/office/drawing/2014/main" id="{373E458C-EBE7-4750-896A-E18443EED7B4}"/>
                  </a:ext>
                </a:extLst>
              </p:cNvPr>
              <p:cNvPicPr/>
              <p:nvPr/>
            </p:nvPicPr>
            <p:blipFill>
              <a:blip r:embed="rId62"/>
              <a:stretch>
                <a:fillRect/>
              </a:stretch>
            </p:blipFill>
            <p:spPr>
              <a:xfrm>
                <a:off x="2901571" y="5210386"/>
                <a:ext cx="38160" cy="15120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40" name="Ink 39">
                <a:extLst>
                  <a:ext uri="{FF2B5EF4-FFF2-40B4-BE49-F238E27FC236}">
                    <a16:creationId xmlns:a16="http://schemas.microsoft.com/office/drawing/2014/main" id="{5896A4CD-8516-422C-B2C0-6CAEEF31B17C}"/>
                  </a:ext>
                </a:extLst>
              </p14:cNvPr>
              <p14:cNvContentPartPr/>
              <p14:nvPr/>
            </p14:nvContentPartPr>
            <p14:xfrm>
              <a:off x="2930011" y="5049466"/>
              <a:ext cx="16920" cy="17280"/>
            </p14:xfrm>
          </p:contentPart>
        </mc:Choice>
        <mc:Fallback xmlns="">
          <p:pic>
            <p:nvPicPr>
              <p:cNvPr id="40" name="Ink 39">
                <a:extLst>
                  <a:ext uri="{FF2B5EF4-FFF2-40B4-BE49-F238E27FC236}">
                    <a16:creationId xmlns:a16="http://schemas.microsoft.com/office/drawing/2014/main" id="{5896A4CD-8516-422C-B2C0-6CAEEF31B17C}"/>
                  </a:ext>
                </a:extLst>
              </p:cNvPr>
              <p:cNvPicPr/>
              <p:nvPr/>
            </p:nvPicPr>
            <p:blipFill>
              <a:blip r:embed="rId64"/>
              <a:stretch>
                <a:fillRect/>
              </a:stretch>
            </p:blipFill>
            <p:spPr>
              <a:xfrm>
                <a:off x="2915611" y="5035066"/>
                <a:ext cx="45000" cy="4536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44" name="Ink 43">
                <a:extLst>
                  <a:ext uri="{FF2B5EF4-FFF2-40B4-BE49-F238E27FC236}">
                    <a16:creationId xmlns:a16="http://schemas.microsoft.com/office/drawing/2014/main" id="{08166355-765E-4783-8633-160BEC1226C8}"/>
                  </a:ext>
                </a:extLst>
              </p14:cNvPr>
              <p14:cNvContentPartPr/>
              <p14:nvPr/>
            </p14:nvContentPartPr>
            <p14:xfrm>
              <a:off x="3009571" y="4865146"/>
              <a:ext cx="234360" cy="421560"/>
            </p14:xfrm>
          </p:contentPart>
        </mc:Choice>
        <mc:Fallback xmlns="">
          <p:pic>
            <p:nvPicPr>
              <p:cNvPr id="44" name="Ink 43">
                <a:extLst>
                  <a:ext uri="{FF2B5EF4-FFF2-40B4-BE49-F238E27FC236}">
                    <a16:creationId xmlns:a16="http://schemas.microsoft.com/office/drawing/2014/main" id="{08166355-765E-4783-8633-160BEC1226C8}"/>
                  </a:ext>
                </a:extLst>
              </p:cNvPr>
              <p:cNvPicPr/>
              <p:nvPr/>
            </p:nvPicPr>
            <p:blipFill>
              <a:blip r:embed="rId66"/>
              <a:stretch>
                <a:fillRect/>
              </a:stretch>
            </p:blipFill>
            <p:spPr>
              <a:xfrm>
                <a:off x="2995171" y="4850746"/>
                <a:ext cx="262440" cy="44964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45" name="Ink 44">
                <a:extLst>
                  <a:ext uri="{FF2B5EF4-FFF2-40B4-BE49-F238E27FC236}">
                    <a16:creationId xmlns:a16="http://schemas.microsoft.com/office/drawing/2014/main" id="{CEEEC224-3911-41D6-9D95-9D1AA46E90BF}"/>
                  </a:ext>
                </a:extLst>
              </p14:cNvPr>
              <p14:cNvContentPartPr/>
              <p14:nvPr/>
            </p14:nvContentPartPr>
            <p14:xfrm>
              <a:off x="3314851" y="4855066"/>
              <a:ext cx="14040" cy="494640"/>
            </p14:xfrm>
          </p:contentPart>
        </mc:Choice>
        <mc:Fallback xmlns="">
          <p:pic>
            <p:nvPicPr>
              <p:cNvPr id="45" name="Ink 44">
                <a:extLst>
                  <a:ext uri="{FF2B5EF4-FFF2-40B4-BE49-F238E27FC236}">
                    <a16:creationId xmlns:a16="http://schemas.microsoft.com/office/drawing/2014/main" id="{CEEEC224-3911-41D6-9D95-9D1AA46E90BF}"/>
                  </a:ext>
                </a:extLst>
              </p:cNvPr>
              <p:cNvPicPr/>
              <p:nvPr/>
            </p:nvPicPr>
            <p:blipFill>
              <a:blip r:embed="rId68"/>
              <a:stretch>
                <a:fillRect/>
              </a:stretch>
            </p:blipFill>
            <p:spPr>
              <a:xfrm>
                <a:off x="3300451" y="4840666"/>
                <a:ext cx="42120" cy="52272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46" name="Ink 45">
                <a:extLst>
                  <a:ext uri="{FF2B5EF4-FFF2-40B4-BE49-F238E27FC236}">
                    <a16:creationId xmlns:a16="http://schemas.microsoft.com/office/drawing/2014/main" id="{170A9821-6654-4ADF-A312-452BE017BC69}"/>
                  </a:ext>
                </a:extLst>
              </p14:cNvPr>
              <p14:cNvContentPartPr/>
              <p14:nvPr/>
            </p14:nvContentPartPr>
            <p14:xfrm>
              <a:off x="3494851" y="5110306"/>
              <a:ext cx="178920" cy="225720"/>
            </p14:xfrm>
          </p:contentPart>
        </mc:Choice>
        <mc:Fallback xmlns="">
          <p:pic>
            <p:nvPicPr>
              <p:cNvPr id="46" name="Ink 45">
                <a:extLst>
                  <a:ext uri="{FF2B5EF4-FFF2-40B4-BE49-F238E27FC236}">
                    <a16:creationId xmlns:a16="http://schemas.microsoft.com/office/drawing/2014/main" id="{170A9821-6654-4ADF-A312-452BE017BC69}"/>
                  </a:ext>
                </a:extLst>
              </p:cNvPr>
              <p:cNvPicPr/>
              <p:nvPr/>
            </p:nvPicPr>
            <p:blipFill>
              <a:blip r:embed="rId70"/>
              <a:stretch>
                <a:fillRect/>
              </a:stretch>
            </p:blipFill>
            <p:spPr>
              <a:xfrm>
                <a:off x="3480451" y="5095906"/>
                <a:ext cx="207000" cy="25380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47" name="Ink 46">
                <a:extLst>
                  <a:ext uri="{FF2B5EF4-FFF2-40B4-BE49-F238E27FC236}">
                    <a16:creationId xmlns:a16="http://schemas.microsoft.com/office/drawing/2014/main" id="{76E5B03F-8C07-4375-9F8D-DBA8A1F5D2C2}"/>
                  </a:ext>
                </a:extLst>
              </p14:cNvPr>
              <p14:cNvContentPartPr/>
              <p14:nvPr/>
            </p14:nvContentPartPr>
            <p14:xfrm>
              <a:off x="3817051" y="5288146"/>
              <a:ext cx="8280" cy="10440"/>
            </p14:xfrm>
          </p:contentPart>
        </mc:Choice>
        <mc:Fallback xmlns="">
          <p:pic>
            <p:nvPicPr>
              <p:cNvPr id="47" name="Ink 46">
                <a:extLst>
                  <a:ext uri="{FF2B5EF4-FFF2-40B4-BE49-F238E27FC236}">
                    <a16:creationId xmlns:a16="http://schemas.microsoft.com/office/drawing/2014/main" id="{76E5B03F-8C07-4375-9F8D-DBA8A1F5D2C2}"/>
                  </a:ext>
                </a:extLst>
              </p:cNvPr>
              <p:cNvPicPr/>
              <p:nvPr/>
            </p:nvPicPr>
            <p:blipFill>
              <a:blip r:embed="rId72"/>
              <a:stretch>
                <a:fillRect/>
              </a:stretch>
            </p:blipFill>
            <p:spPr>
              <a:xfrm>
                <a:off x="3802651" y="5273746"/>
                <a:ext cx="36360" cy="3852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48" name="Ink 47">
                <a:extLst>
                  <a:ext uri="{FF2B5EF4-FFF2-40B4-BE49-F238E27FC236}">
                    <a16:creationId xmlns:a16="http://schemas.microsoft.com/office/drawing/2014/main" id="{CBE87B05-12DE-486D-A6F1-9F0509D4266F}"/>
                  </a:ext>
                </a:extLst>
              </p14:cNvPr>
              <p14:cNvContentPartPr/>
              <p14:nvPr/>
            </p14:nvContentPartPr>
            <p14:xfrm>
              <a:off x="3861331" y="4850026"/>
              <a:ext cx="95760" cy="288360"/>
            </p14:xfrm>
          </p:contentPart>
        </mc:Choice>
        <mc:Fallback xmlns="">
          <p:pic>
            <p:nvPicPr>
              <p:cNvPr id="48" name="Ink 47">
                <a:extLst>
                  <a:ext uri="{FF2B5EF4-FFF2-40B4-BE49-F238E27FC236}">
                    <a16:creationId xmlns:a16="http://schemas.microsoft.com/office/drawing/2014/main" id="{CBE87B05-12DE-486D-A6F1-9F0509D4266F}"/>
                  </a:ext>
                </a:extLst>
              </p:cNvPr>
              <p:cNvPicPr/>
              <p:nvPr/>
            </p:nvPicPr>
            <p:blipFill>
              <a:blip r:embed="rId74"/>
              <a:stretch>
                <a:fillRect/>
              </a:stretch>
            </p:blipFill>
            <p:spPr>
              <a:xfrm>
                <a:off x="3846931" y="4835626"/>
                <a:ext cx="123840" cy="316440"/>
              </a:xfrm>
              <a:prstGeom prst="rect">
                <a:avLst/>
              </a:prstGeom>
            </p:spPr>
          </p:pic>
        </mc:Fallback>
      </mc:AlternateContent>
    </p:spTree>
    <p:extLst>
      <p:ext uri="{BB962C8B-B14F-4D97-AF65-F5344CB8AC3E}">
        <p14:creationId xmlns:p14="http://schemas.microsoft.com/office/powerpoint/2010/main" val="34868234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nvGraphicFramePr>
        <p:xfrm>
          <a:off x="838200" y="813450"/>
          <a:ext cx="10287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p:cNvPicPr>
            <a:picLocks noChangeAspect="1"/>
          </p:cNvPicPr>
          <p:nvPr/>
        </p:nvPicPr>
        <p:blipFill>
          <a:blip r:embed="rId8"/>
          <a:stretch>
            <a:fillRect/>
          </a:stretch>
        </p:blipFill>
        <p:spPr>
          <a:xfrm>
            <a:off x="6373689" y="3793879"/>
            <a:ext cx="2066925" cy="1254089"/>
          </a:xfrm>
          <a:prstGeom prst="rect">
            <a:avLst/>
          </a:prstGeom>
        </p:spPr>
      </p:pic>
      <p:pic>
        <p:nvPicPr>
          <p:cNvPr id="6" name="Picture 5"/>
          <p:cNvPicPr>
            <a:picLocks noChangeAspect="1"/>
          </p:cNvPicPr>
          <p:nvPr/>
        </p:nvPicPr>
        <p:blipFill>
          <a:blip r:embed="rId9"/>
          <a:stretch>
            <a:fillRect/>
          </a:stretch>
        </p:blipFill>
        <p:spPr>
          <a:xfrm rot="18028207">
            <a:off x="8488971" y="3966428"/>
            <a:ext cx="537797" cy="550020"/>
          </a:xfrm>
          <a:prstGeom prst="rect">
            <a:avLst/>
          </a:prstGeom>
        </p:spPr>
      </p:pic>
      <p:pic>
        <p:nvPicPr>
          <p:cNvPr id="7" name="Picture 6"/>
          <p:cNvPicPr>
            <a:picLocks noChangeAspect="1"/>
          </p:cNvPicPr>
          <p:nvPr/>
        </p:nvPicPr>
        <p:blipFill>
          <a:blip r:embed="rId9"/>
          <a:stretch>
            <a:fillRect/>
          </a:stretch>
        </p:blipFill>
        <p:spPr>
          <a:xfrm rot="3931000">
            <a:off x="7138252" y="3160177"/>
            <a:ext cx="537797" cy="550020"/>
          </a:xfrm>
          <a:prstGeom prst="rect">
            <a:avLst/>
          </a:prstGeom>
        </p:spPr>
      </p:pic>
      <p:pic>
        <p:nvPicPr>
          <p:cNvPr id="8" name="Picture 7"/>
          <p:cNvPicPr>
            <a:picLocks noChangeAspect="1"/>
          </p:cNvPicPr>
          <p:nvPr/>
        </p:nvPicPr>
        <p:blipFill>
          <a:blip r:embed="rId10"/>
          <a:stretch>
            <a:fillRect/>
          </a:stretch>
        </p:blipFill>
        <p:spPr>
          <a:xfrm>
            <a:off x="8440612" y="2531634"/>
            <a:ext cx="466725" cy="742950"/>
          </a:xfrm>
          <a:prstGeom prst="rect">
            <a:avLst/>
          </a:prstGeom>
        </p:spPr>
      </p:pic>
      <p:pic>
        <p:nvPicPr>
          <p:cNvPr id="9" name="Picture 8"/>
          <p:cNvPicPr>
            <a:picLocks noChangeAspect="1"/>
          </p:cNvPicPr>
          <p:nvPr/>
        </p:nvPicPr>
        <p:blipFill>
          <a:blip r:embed="rId10"/>
          <a:stretch>
            <a:fillRect/>
          </a:stretch>
        </p:blipFill>
        <p:spPr>
          <a:xfrm>
            <a:off x="8644441" y="2419807"/>
            <a:ext cx="466725" cy="742950"/>
          </a:xfrm>
          <a:prstGeom prst="rect">
            <a:avLst/>
          </a:prstGeom>
        </p:spPr>
      </p:pic>
      <mc:AlternateContent xmlns:mc="http://schemas.openxmlformats.org/markup-compatibility/2006" xmlns:p14="http://schemas.microsoft.com/office/powerpoint/2010/main">
        <mc:Choice Requires="p14">
          <p:contentPart p14:bwMode="auto" r:id="rId11">
            <p14:nvContentPartPr>
              <p14:cNvPr id="11" name="Ink 10">
                <a:extLst>
                  <a:ext uri="{FF2B5EF4-FFF2-40B4-BE49-F238E27FC236}">
                    <a16:creationId xmlns:a16="http://schemas.microsoft.com/office/drawing/2014/main" id="{B683B6CE-8A5C-4B80-B42E-0B9D62A833A6}"/>
                  </a:ext>
                </a:extLst>
              </p14:cNvPr>
              <p14:cNvContentPartPr/>
              <p14:nvPr/>
            </p14:nvContentPartPr>
            <p14:xfrm>
              <a:off x="378691" y="4282306"/>
              <a:ext cx="204480" cy="561240"/>
            </p14:xfrm>
          </p:contentPart>
        </mc:Choice>
        <mc:Fallback xmlns="">
          <p:pic>
            <p:nvPicPr>
              <p:cNvPr id="11" name="Ink 10">
                <a:extLst>
                  <a:ext uri="{FF2B5EF4-FFF2-40B4-BE49-F238E27FC236}">
                    <a16:creationId xmlns:a16="http://schemas.microsoft.com/office/drawing/2014/main" id="{B683B6CE-8A5C-4B80-B42E-0B9D62A833A6}"/>
                  </a:ext>
                </a:extLst>
              </p:cNvPr>
              <p:cNvPicPr/>
              <p:nvPr/>
            </p:nvPicPr>
            <p:blipFill>
              <a:blip r:embed="rId12"/>
              <a:stretch>
                <a:fillRect/>
              </a:stretch>
            </p:blipFill>
            <p:spPr>
              <a:xfrm>
                <a:off x="364291" y="4267906"/>
                <a:ext cx="232560" cy="589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5" name="Ink 14">
                <a:extLst>
                  <a:ext uri="{FF2B5EF4-FFF2-40B4-BE49-F238E27FC236}">
                    <a16:creationId xmlns:a16="http://schemas.microsoft.com/office/drawing/2014/main" id="{1C1ECFEA-2606-4403-8496-37DA41C82A4D}"/>
                  </a:ext>
                </a:extLst>
              </p14:cNvPr>
              <p14:cNvContentPartPr/>
              <p14:nvPr/>
            </p14:nvContentPartPr>
            <p14:xfrm>
              <a:off x="918691" y="4121746"/>
              <a:ext cx="216000" cy="599040"/>
            </p14:xfrm>
          </p:contentPart>
        </mc:Choice>
        <mc:Fallback xmlns="">
          <p:pic>
            <p:nvPicPr>
              <p:cNvPr id="15" name="Ink 14">
                <a:extLst>
                  <a:ext uri="{FF2B5EF4-FFF2-40B4-BE49-F238E27FC236}">
                    <a16:creationId xmlns:a16="http://schemas.microsoft.com/office/drawing/2014/main" id="{1C1ECFEA-2606-4403-8496-37DA41C82A4D}"/>
                  </a:ext>
                </a:extLst>
              </p:cNvPr>
              <p:cNvPicPr/>
              <p:nvPr/>
            </p:nvPicPr>
            <p:blipFill>
              <a:blip r:embed="rId14"/>
              <a:stretch>
                <a:fillRect/>
              </a:stretch>
            </p:blipFill>
            <p:spPr>
              <a:xfrm>
                <a:off x="904291" y="4107346"/>
                <a:ext cx="244080" cy="627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6" name="Ink 15">
                <a:extLst>
                  <a:ext uri="{FF2B5EF4-FFF2-40B4-BE49-F238E27FC236}">
                    <a16:creationId xmlns:a16="http://schemas.microsoft.com/office/drawing/2014/main" id="{82E2A641-A647-4D0B-A01D-3304981F8EDD}"/>
                  </a:ext>
                </a:extLst>
              </p14:cNvPr>
              <p14:cNvContentPartPr/>
              <p14:nvPr/>
            </p14:nvContentPartPr>
            <p14:xfrm>
              <a:off x="1228651" y="4515586"/>
              <a:ext cx="124560" cy="160920"/>
            </p14:xfrm>
          </p:contentPart>
        </mc:Choice>
        <mc:Fallback xmlns="">
          <p:pic>
            <p:nvPicPr>
              <p:cNvPr id="16" name="Ink 15">
                <a:extLst>
                  <a:ext uri="{FF2B5EF4-FFF2-40B4-BE49-F238E27FC236}">
                    <a16:creationId xmlns:a16="http://schemas.microsoft.com/office/drawing/2014/main" id="{82E2A641-A647-4D0B-A01D-3304981F8EDD}"/>
                  </a:ext>
                </a:extLst>
              </p:cNvPr>
              <p:cNvPicPr/>
              <p:nvPr/>
            </p:nvPicPr>
            <p:blipFill>
              <a:blip r:embed="rId16"/>
              <a:stretch>
                <a:fillRect/>
              </a:stretch>
            </p:blipFill>
            <p:spPr>
              <a:xfrm>
                <a:off x="1214251" y="4501186"/>
                <a:ext cx="152640" cy="189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7" name="Ink 16">
                <a:extLst>
                  <a:ext uri="{FF2B5EF4-FFF2-40B4-BE49-F238E27FC236}">
                    <a16:creationId xmlns:a16="http://schemas.microsoft.com/office/drawing/2014/main" id="{947017C4-0A5B-4A41-8991-81C0E007E95B}"/>
                  </a:ext>
                </a:extLst>
              </p14:cNvPr>
              <p14:cNvContentPartPr/>
              <p14:nvPr/>
            </p14:nvContentPartPr>
            <p14:xfrm>
              <a:off x="1438891" y="4531066"/>
              <a:ext cx="77400" cy="145440"/>
            </p14:xfrm>
          </p:contentPart>
        </mc:Choice>
        <mc:Fallback xmlns="">
          <p:pic>
            <p:nvPicPr>
              <p:cNvPr id="17" name="Ink 16">
                <a:extLst>
                  <a:ext uri="{FF2B5EF4-FFF2-40B4-BE49-F238E27FC236}">
                    <a16:creationId xmlns:a16="http://schemas.microsoft.com/office/drawing/2014/main" id="{947017C4-0A5B-4A41-8991-81C0E007E95B}"/>
                  </a:ext>
                </a:extLst>
              </p:cNvPr>
              <p:cNvPicPr/>
              <p:nvPr/>
            </p:nvPicPr>
            <p:blipFill>
              <a:blip r:embed="rId18"/>
              <a:stretch>
                <a:fillRect/>
              </a:stretch>
            </p:blipFill>
            <p:spPr>
              <a:xfrm>
                <a:off x="1424491" y="4516666"/>
                <a:ext cx="10548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8" name="Ink 17">
                <a:extLst>
                  <a:ext uri="{FF2B5EF4-FFF2-40B4-BE49-F238E27FC236}">
                    <a16:creationId xmlns:a16="http://schemas.microsoft.com/office/drawing/2014/main" id="{5C4F55EE-3E70-4156-8BBE-6BAAB108D424}"/>
                  </a:ext>
                </a:extLst>
              </p14:cNvPr>
              <p14:cNvContentPartPr/>
              <p14:nvPr/>
            </p14:nvContentPartPr>
            <p14:xfrm>
              <a:off x="1598011" y="4299226"/>
              <a:ext cx="150120" cy="424440"/>
            </p14:xfrm>
          </p:contentPart>
        </mc:Choice>
        <mc:Fallback xmlns="">
          <p:pic>
            <p:nvPicPr>
              <p:cNvPr id="18" name="Ink 17">
                <a:extLst>
                  <a:ext uri="{FF2B5EF4-FFF2-40B4-BE49-F238E27FC236}">
                    <a16:creationId xmlns:a16="http://schemas.microsoft.com/office/drawing/2014/main" id="{5C4F55EE-3E70-4156-8BBE-6BAAB108D424}"/>
                  </a:ext>
                </a:extLst>
              </p:cNvPr>
              <p:cNvPicPr/>
              <p:nvPr/>
            </p:nvPicPr>
            <p:blipFill>
              <a:blip r:embed="rId20"/>
              <a:stretch>
                <a:fillRect/>
              </a:stretch>
            </p:blipFill>
            <p:spPr>
              <a:xfrm>
                <a:off x="1583611" y="4284826"/>
                <a:ext cx="178200" cy="4525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3" name="Ink 22">
                <a:extLst>
                  <a:ext uri="{FF2B5EF4-FFF2-40B4-BE49-F238E27FC236}">
                    <a16:creationId xmlns:a16="http://schemas.microsoft.com/office/drawing/2014/main" id="{1EFACCBF-337A-438E-BA74-80B1D3471418}"/>
                  </a:ext>
                </a:extLst>
              </p14:cNvPr>
              <p14:cNvContentPartPr/>
              <p14:nvPr/>
            </p14:nvContentPartPr>
            <p14:xfrm>
              <a:off x="2288851" y="4174666"/>
              <a:ext cx="347400" cy="443880"/>
            </p14:xfrm>
          </p:contentPart>
        </mc:Choice>
        <mc:Fallback xmlns="">
          <p:pic>
            <p:nvPicPr>
              <p:cNvPr id="23" name="Ink 22">
                <a:extLst>
                  <a:ext uri="{FF2B5EF4-FFF2-40B4-BE49-F238E27FC236}">
                    <a16:creationId xmlns:a16="http://schemas.microsoft.com/office/drawing/2014/main" id="{1EFACCBF-337A-438E-BA74-80B1D3471418}"/>
                  </a:ext>
                </a:extLst>
              </p:cNvPr>
              <p:cNvPicPr/>
              <p:nvPr/>
            </p:nvPicPr>
            <p:blipFill>
              <a:blip r:embed="rId22"/>
              <a:stretch>
                <a:fillRect/>
              </a:stretch>
            </p:blipFill>
            <p:spPr>
              <a:xfrm>
                <a:off x="2274451" y="4160266"/>
                <a:ext cx="37548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4" name="Ink 23">
                <a:extLst>
                  <a:ext uri="{FF2B5EF4-FFF2-40B4-BE49-F238E27FC236}">
                    <a16:creationId xmlns:a16="http://schemas.microsoft.com/office/drawing/2014/main" id="{81CD862C-C721-4BA5-A219-31DF0295DC36}"/>
                  </a:ext>
                </a:extLst>
              </p14:cNvPr>
              <p14:cNvContentPartPr/>
              <p14:nvPr/>
            </p14:nvContentPartPr>
            <p14:xfrm>
              <a:off x="3048091" y="4377346"/>
              <a:ext cx="213120" cy="167760"/>
            </p14:xfrm>
          </p:contentPart>
        </mc:Choice>
        <mc:Fallback xmlns="">
          <p:pic>
            <p:nvPicPr>
              <p:cNvPr id="24" name="Ink 23">
                <a:extLst>
                  <a:ext uri="{FF2B5EF4-FFF2-40B4-BE49-F238E27FC236}">
                    <a16:creationId xmlns:a16="http://schemas.microsoft.com/office/drawing/2014/main" id="{81CD862C-C721-4BA5-A219-31DF0295DC36}"/>
                  </a:ext>
                </a:extLst>
              </p:cNvPr>
              <p:cNvPicPr/>
              <p:nvPr/>
            </p:nvPicPr>
            <p:blipFill>
              <a:blip r:embed="rId24"/>
              <a:stretch>
                <a:fillRect/>
              </a:stretch>
            </p:blipFill>
            <p:spPr>
              <a:xfrm>
                <a:off x="3033691" y="4362946"/>
                <a:ext cx="241200" cy="19584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5" name="Ink 24">
                <a:extLst>
                  <a:ext uri="{FF2B5EF4-FFF2-40B4-BE49-F238E27FC236}">
                    <a16:creationId xmlns:a16="http://schemas.microsoft.com/office/drawing/2014/main" id="{86EBD74B-59A8-41D6-900E-5DB80DC78D8F}"/>
                  </a:ext>
                </a:extLst>
              </p14:cNvPr>
              <p14:cNvContentPartPr/>
              <p14:nvPr/>
            </p14:nvContentPartPr>
            <p14:xfrm>
              <a:off x="3340771" y="4432066"/>
              <a:ext cx="160200" cy="113400"/>
            </p14:xfrm>
          </p:contentPart>
        </mc:Choice>
        <mc:Fallback xmlns="">
          <p:pic>
            <p:nvPicPr>
              <p:cNvPr id="25" name="Ink 24">
                <a:extLst>
                  <a:ext uri="{FF2B5EF4-FFF2-40B4-BE49-F238E27FC236}">
                    <a16:creationId xmlns:a16="http://schemas.microsoft.com/office/drawing/2014/main" id="{86EBD74B-59A8-41D6-900E-5DB80DC78D8F}"/>
                  </a:ext>
                </a:extLst>
              </p:cNvPr>
              <p:cNvPicPr/>
              <p:nvPr/>
            </p:nvPicPr>
            <p:blipFill>
              <a:blip r:embed="rId26"/>
              <a:stretch>
                <a:fillRect/>
              </a:stretch>
            </p:blipFill>
            <p:spPr>
              <a:xfrm>
                <a:off x="3326371" y="4417666"/>
                <a:ext cx="188280" cy="14148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6" name="Ink 25">
                <a:extLst>
                  <a:ext uri="{FF2B5EF4-FFF2-40B4-BE49-F238E27FC236}">
                    <a16:creationId xmlns:a16="http://schemas.microsoft.com/office/drawing/2014/main" id="{A9D41950-7F8F-4864-AD3C-79021DF15A79}"/>
                  </a:ext>
                </a:extLst>
              </p14:cNvPr>
              <p14:cNvContentPartPr/>
              <p14:nvPr/>
            </p14:nvContentPartPr>
            <p14:xfrm>
              <a:off x="3571531" y="4423786"/>
              <a:ext cx="6480" cy="99000"/>
            </p14:xfrm>
          </p:contentPart>
        </mc:Choice>
        <mc:Fallback xmlns="">
          <p:pic>
            <p:nvPicPr>
              <p:cNvPr id="26" name="Ink 25">
                <a:extLst>
                  <a:ext uri="{FF2B5EF4-FFF2-40B4-BE49-F238E27FC236}">
                    <a16:creationId xmlns:a16="http://schemas.microsoft.com/office/drawing/2014/main" id="{A9D41950-7F8F-4864-AD3C-79021DF15A79}"/>
                  </a:ext>
                </a:extLst>
              </p:cNvPr>
              <p:cNvPicPr/>
              <p:nvPr/>
            </p:nvPicPr>
            <p:blipFill>
              <a:blip r:embed="rId28"/>
              <a:stretch>
                <a:fillRect/>
              </a:stretch>
            </p:blipFill>
            <p:spPr>
              <a:xfrm>
                <a:off x="3557131" y="4409386"/>
                <a:ext cx="3456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7" name="Ink 26">
                <a:extLst>
                  <a:ext uri="{FF2B5EF4-FFF2-40B4-BE49-F238E27FC236}">
                    <a16:creationId xmlns:a16="http://schemas.microsoft.com/office/drawing/2014/main" id="{26586C50-9BF0-49E6-813E-AE183B1A5728}"/>
                  </a:ext>
                </a:extLst>
              </p14:cNvPr>
              <p14:cNvContentPartPr/>
              <p14:nvPr/>
            </p14:nvContentPartPr>
            <p14:xfrm>
              <a:off x="3594571" y="4285546"/>
              <a:ext cx="6120" cy="9000"/>
            </p14:xfrm>
          </p:contentPart>
        </mc:Choice>
        <mc:Fallback xmlns="">
          <p:pic>
            <p:nvPicPr>
              <p:cNvPr id="27" name="Ink 26">
                <a:extLst>
                  <a:ext uri="{FF2B5EF4-FFF2-40B4-BE49-F238E27FC236}">
                    <a16:creationId xmlns:a16="http://schemas.microsoft.com/office/drawing/2014/main" id="{26586C50-9BF0-49E6-813E-AE183B1A5728}"/>
                  </a:ext>
                </a:extLst>
              </p:cNvPr>
              <p:cNvPicPr/>
              <p:nvPr/>
            </p:nvPicPr>
            <p:blipFill>
              <a:blip r:embed="rId30"/>
              <a:stretch>
                <a:fillRect/>
              </a:stretch>
            </p:blipFill>
            <p:spPr>
              <a:xfrm>
                <a:off x="3580171" y="4271146"/>
                <a:ext cx="34200" cy="3708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8" name="Ink 27">
                <a:extLst>
                  <a:ext uri="{FF2B5EF4-FFF2-40B4-BE49-F238E27FC236}">
                    <a16:creationId xmlns:a16="http://schemas.microsoft.com/office/drawing/2014/main" id="{73A6B191-A5D1-4947-9F8C-7DD4FA150FD9}"/>
                  </a:ext>
                </a:extLst>
              </p14:cNvPr>
              <p14:cNvContentPartPr/>
              <p14:nvPr/>
            </p14:nvContentPartPr>
            <p14:xfrm>
              <a:off x="3696091" y="4426666"/>
              <a:ext cx="62280" cy="135360"/>
            </p14:xfrm>
          </p:contentPart>
        </mc:Choice>
        <mc:Fallback xmlns="">
          <p:pic>
            <p:nvPicPr>
              <p:cNvPr id="28" name="Ink 27">
                <a:extLst>
                  <a:ext uri="{FF2B5EF4-FFF2-40B4-BE49-F238E27FC236}">
                    <a16:creationId xmlns:a16="http://schemas.microsoft.com/office/drawing/2014/main" id="{73A6B191-A5D1-4947-9F8C-7DD4FA150FD9}"/>
                  </a:ext>
                </a:extLst>
              </p:cNvPr>
              <p:cNvPicPr/>
              <p:nvPr/>
            </p:nvPicPr>
            <p:blipFill>
              <a:blip r:embed="rId32"/>
              <a:stretch>
                <a:fillRect/>
              </a:stretch>
            </p:blipFill>
            <p:spPr>
              <a:xfrm>
                <a:off x="3681691" y="4412266"/>
                <a:ext cx="9036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31" name="Ink 30">
                <a:extLst>
                  <a:ext uri="{FF2B5EF4-FFF2-40B4-BE49-F238E27FC236}">
                    <a16:creationId xmlns:a16="http://schemas.microsoft.com/office/drawing/2014/main" id="{F975ABE5-123A-4FC5-8F04-F6658A2F979A}"/>
                  </a:ext>
                </a:extLst>
              </p14:cNvPr>
              <p14:cNvContentPartPr/>
              <p14:nvPr/>
            </p14:nvContentPartPr>
            <p14:xfrm>
              <a:off x="3861331" y="4202746"/>
              <a:ext cx="174960" cy="395280"/>
            </p14:xfrm>
          </p:contentPart>
        </mc:Choice>
        <mc:Fallback xmlns="">
          <p:pic>
            <p:nvPicPr>
              <p:cNvPr id="31" name="Ink 30">
                <a:extLst>
                  <a:ext uri="{FF2B5EF4-FFF2-40B4-BE49-F238E27FC236}">
                    <a16:creationId xmlns:a16="http://schemas.microsoft.com/office/drawing/2014/main" id="{F975ABE5-123A-4FC5-8F04-F6658A2F979A}"/>
                  </a:ext>
                </a:extLst>
              </p:cNvPr>
              <p:cNvPicPr/>
              <p:nvPr/>
            </p:nvPicPr>
            <p:blipFill>
              <a:blip r:embed="rId34"/>
              <a:stretch>
                <a:fillRect/>
              </a:stretch>
            </p:blipFill>
            <p:spPr>
              <a:xfrm>
                <a:off x="3846931" y="4188346"/>
                <a:ext cx="203040" cy="42336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32" name="Ink 31">
                <a:extLst>
                  <a:ext uri="{FF2B5EF4-FFF2-40B4-BE49-F238E27FC236}">
                    <a16:creationId xmlns:a16="http://schemas.microsoft.com/office/drawing/2014/main" id="{D673FE80-B7C2-4327-BC08-6ACF696DD361}"/>
                  </a:ext>
                </a:extLst>
              </p14:cNvPr>
              <p14:cNvContentPartPr/>
              <p14:nvPr/>
            </p14:nvContentPartPr>
            <p14:xfrm>
              <a:off x="4081651" y="4411906"/>
              <a:ext cx="142560" cy="138960"/>
            </p14:xfrm>
          </p:contentPart>
        </mc:Choice>
        <mc:Fallback xmlns="">
          <p:pic>
            <p:nvPicPr>
              <p:cNvPr id="32" name="Ink 31">
                <a:extLst>
                  <a:ext uri="{FF2B5EF4-FFF2-40B4-BE49-F238E27FC236}">
                    <a16:creationId xmlns:a16="http://schemas.microsoft.com/office/drawing/2014/main" id="{D673FE80-B7C2-4327-BC08-6ACF696DD361}"/>
                  </a:ext>
                </a:extLst>
              </p:cNvPr>
              <p:cNvPicPr/>
              <p:nvPr/>
            </p:nvPicPr>
            <p:blipFill>
              <a:blip r:embed="rId36"/>
              <a:stretch>
                <a:fillRect/>
              </a:stretch>
            </p:blipFill>
            <p:spPr>
              <a:xfrm>
                <a:off x="4067251" y="4397506"/>
                <a:ext cx="170640" cy="16704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3" name="Ink 32">
                <a:extLst>
                  <a:ext uri="{FF2B5EF4-FFF2-40B4-BE49-F238E27FC236}">
                    <a16:creationId xmlns:a16="http://schemas.microsoft.com/office/drawing/2014/main" id="{228E2DB6-9DA3-48C2-9996-3D186CA4B8F1}"/>
                  </a:ext>
                </a:extLst>
              </p14:cNvPr>
              <p14:cNvContentPartPr/>
              <p14:nvPr/>
            </p14:nvContentPartPr>
            <p14:xfrm>
              <a:off x="4317811" y="4435666"/>
              <a:ext cx="6120" cy="95760"/>
            </p14:xfrm>
          </p:contentPart>
        </mc:Choice>
        <mc:Fallback xmlns="">
          <p:pic>
            <p:nvPicPr>
              <p:cNvPr id="33" name="Ink 32">
                <a:extLst>
                  <a:ext uri="{FF2B5EF4-FFF2-40B4-BE49-F238E27FC236}">
                    <a16:creationId xmlns:a16="http://schemas.microsoft.com/office/drawing/2014/main" id="{228E2DB6-9DA3-48C2-9996-3D186CA4B8F1}"/>
                  </a:ext>
                </a:extLst>
              </p:cNvPr>
              <p:cNvPicPr/>
              <p:nvPr/>
            </p:nvPicPr>
            <p:blipFill>
              <a:blip r:embed="rId38"/>
              <a:stretch>
                <a:fillRect/>
              </a:stretch>
            </p:blipFill>
            <p:spPr>
              <a:xfrm>
                <a:off x="4303411" y="4421266"/>
                <a:ext cx="34200" cy="12384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4" name="Ink 33">
                <a:extLst>
                  <a:ext uri="{FF2B5EF4-FFF2-40B4-BE49-F238E27FC236}">
                    <a16:creationId xmlns:a16="http://schemas.microsoft.com/office/drawing/2014/main" id="{74AFB460-2B70-4668-99BA-24EEC261613F}"/>
                  </a:ext>
                </a:extLst>
              </p14:cNvPr>
              <p14:cNvContentPartPr/>
              <p14:nvPr/>
            </p14:nvContentPartPr>
            <p14:xfrm>
              <a:off x="4331131" y="4309306"/>
              <a:ext cx="6120" cy="24480"/>
            </p14:xfrm>
          </p:contentPart>
        </mc:Choice>
        <mc:Fallback xmlns="">
          <p:pic>
            <p:nvPicPr>
              <p:cNvPr id="34" name="Ink 33">
                <a:extLst>
                  <a:ext uri="{FF2B5EF4-FFF2-40B4-BE49-F238E27FC236}">
                    <a16:creationId xmlns:a16="http://schemas.microsoft.com/office/drawing/2014/main" id="{74AFB460-2B70-4668-99BA-24EEC261613F}"/>
                  </a:ext>
                </a:extLst>
              </p:cNvPr>
              <p:cNvPicPr/>
              <p:nvPr/>
            </p:nvPicPr>
            <p:blipFill>
              <a:blip r:embed="rId40"/>
              <a:stretch>
                <a:fillRect/>
              </a:stretch>
            </p:blipFill>
            <p:spPr>
              <a:xfrm>
                <a:off x="4316731" y="4294906"/>
                <a:ext cx="3420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5" name="Ink 34">
                <a:extLst>
                  <a:ext uri="{FF2B5EF4-FFF2-40B4-BE49-F238E27FC236}">
                    <a16:creationId xmlns:a16="http://schemas.microsoft.com/office/drawing/2014/main" id="{F5D0CD94-110B-4847-BFF9-1A4521EA6F50}"/>
                  </a:ext>
                </a:extLst>
              </p14:cNvPr>
              <p14:cNvContentPartPr/>
              <p14:nvPr/>
            </p14:nvContentPartPr>
            <p14:xfrm>
              <a:off x="4436611" y="4418386"/>
              <a:ext cx="123120" cy="111240"/>
            </p14:xfrm>
          </p:contentPart>
        </mc:Choice>
        <mc:Fallback xmlns="">
          <p:pic>
            <p:nvPicPr>
              <p:cNvPr id="35" name="Ink 34">
                <a:extLst>
                  <a:ext uri="{FF2B5EF4-FFF2-40B4-BE49-F238E27FC236}">
                    <a16:creationId xmlns:a16="http://schemas.microsoft.com/office/drawing/2014/main" id="{F5D0CD94-110B-4847-BFF9-1A4521EA6F50}"/>
                  </a:ext>
                </a:extLst>
              </p:cNvPr>
              <p:cNvPicPr/>
              <p:nvPr/>
            </p:nvPicPr>
            <p:blipFill>
              <a:blip r:embed="rId42"/>
              <a:stretch>
                <a:fillRect/>
              </a:stretch>
            </p:blipFill>
            <p:spPr>
              <a:xfrm>
                <a:off x="4422211" y="4403986"/>
                <a:ext cx="151200" cy="1393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36" name="Ink 35">
                <a:extLst>
                  <a:ext uri="{FF2B5EF4-FFF2-40B4-BE49-F238E27FC236}">
                    <a16:creationId xmlns:a16="http://schemas.microsoft.com/office/drawing/2014/main" id="{910B6D34-2DF7-432A-B25A-575AEC2054B1}"/>
                  </a:ext>
                </a:extLst>
              </p14:cNvPr>
              <p14:cNvContentPartPr/>
              <p14:nvPr/>
            </p14:nvContentPartPr>
            <p14:xfrm>
              <a:off x="4645771" y="4512346"/>
              <a:ext cx="51840" cy="41400"/>
            </p14:xfrm>
          </p:contentPart>
        </mc:Choice>
        <mc:Fallback xmlns="">
          <p:pic>
            <p:nvPicPr>
              <p:cNvPr id="36" name="Ink 35">
                <a:extLst>
                  <a:ext uri="{FF2B5EF4-FFF2-40B4-BE49-F238E27FC236}">
                    <a16:creationId xmlns:a16="http://schemas.microsoft.com/office/drawing/2014/main" id="{910B6D34-2DF7-432A-B25A-575AEC2054B1}"/>
                  </a:ext>
                </a:extLst>
              </p:cNvPr>
              <p:cNvPicPr/>
              <p:nvPr/>
            </p:nvPicPr>
            <p:blipFill>
              <a:blip r:embed="rId44"/>
              <a:stretch>
                <a:fillRect/>
              </a:stretch>
            </p:blipFill>
            <p:spPr>
              <a:xfrm>
                <a:off x="4631371" y="4497946"/>
                <a:ext cx="79920" cy="6948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7" name="Ink 36">
                <a:extLst>
                  <a:ext uri="{FF2B5EF4-FFF2-40B4-BE49-F238E27FC236}">
                    <a16:creationId xmlns:a16="http://schemas.microsoft.com/office/drawing/2014/main" id="{42AE73F6-EB0E-413F-B952-99303F200AA8}"/>
                  </a:ext>
                </a:extLst>
              </p14:cNvPr>
              <p14:cNvContentPartPr/>
              <p14:nvPr/>
            </p14:nvContentPartPr>
            <p14:xfrm>
              <a:off x="4764571" y="4167826"/>
              <a:ext cx="84600" cy="244440"/>
            </p14:xfrm>
          </p:contentPart>
        </mc:Choice>
        <mc:Fallback xmlns="">
          <p:pic>
            <p:nvPicPr>
              <p:cNvPr id="37" name="Ink 36">
                <a:extLst>
                  <a:ext uri="{FF2B5EF4-FFF2-40B4-BE49-F238E27FC236}">
                    <a16:creationId xmlns:a16="http://schemas.microsoft.com/office/drawing/2014/main" id="{42AE73F6-EB0E-413F-B952-99303F200AA8}"/>
                  </a:ext>
                </a:extLst>
              </p:cNvPr>
              <p:cNvPicPr/>
              <p:nvPr/>
            </p:nvPicPr>
            <p:blipFill>
              <a:blip r:embed="rId46"/>
              <a:stretch>
                <a:fillRect/>
              </a:stretch>
            </p:blipFill>
            <p:spPr>
              <a:xfrm>
                <a:off x="4750171" y="4153426"/>
                <a:ext cx="112680" cy="27252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5" name="Ink 4">
                <a:extLst>
                  <a:ext uri="{FF2B5EF4-FFF2-40B4-BE49-F238E27FC236}">
                    <a16:creationId xmlns:a16="http://schemas.microsoft.com/office/drawing/2014/main" id="{D305428F-F0B2-4639-A96D-F601A5BEE7B2}"/>
                  </a:ext>
                </a:extLst>
              </p14:cNvPr>
              <p14:cNvContentPartPr/>
              <p14:nvPr/>
            </p14:nvContentPartPr>
            <p14:xfrm>
              <a:off x="339811" y="5102746"/>
              <a:ext cx="108000" cy="371520"/>
            </p14:xfrm>
          </p:contentPart>
        </mc:Choice>
        <mc:Fallback xmlns="">
          <p:pic>
            <p:nvPicPr>
              <p:cNvPr id="5" name="Ink 4">
                <a:extLst>
                  <a:ext uri="{FF2B5EF4-FFF2-40B4-BE49-F238E27FC236}">
                    <a16:creationId xmlns:a16="http://schemas.microsoft.com/office/drawing/2014/main" id="{D305428F-F0B2-4639-A96D-F601A5BEE7B2}"/>
                  </a:ext>
                </a:extLst>
              </p:cNvPr>
              <p:cNvPicPr/>
              <p:nvPr/>
            </p:nvPicPr>
            <p:blipFill>
              <a:blip r:embed="rId48"/>
              <a:stretch>
                <a:fillRect/>
              </a:stretch>
            </p:blipFill>
            <p:spPr>
              <a:xfrm>
                <a:off x="325411" y="5088346"/>
                <a:ext cx="136080" cy="3996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0" name="Ink 9">
                <a:extLst>
                  <a:ext uri="{FF2B5EF4-FFF2-40B4-BE49-F238E27FC236}">
                    <a16:creationId xmlns:a16="http://schemas.microsoft.com/office/drawing/2014/main" id="{33B9F659-2FC8-4972-9DEE-491D7AF35DFA}"/>
                  </a:ext>
                </a:extLst>
              </p14:cNvPr>
              <p14:cNvContentPartPr/>
              <p14:nvPr/>
            </p14:nvContentPartPr>
            <p14:xfrm>
              <a:off x="553291" y="4967386"/>
              <a:ext cx="146520" cy="609120"/>
            </p14:xfrm>
          </p:contentPart>
        </mc:Choice>
        <mc:Fallback xmlns="">
          <p:pic>
            <p:nvPicPr>
              <p:cNvPr id="10" name="Ink 9">
                <a:extLst>
                  <a:ext uri="{FF2B5EF4-FFF2-40B4-BE49-F238E27FC236}">
                    <a16:creationId xmlns:a16="http://schemas.microsoft.com/office/drawing/2014/main" id="{33B9F659-2FC8-4972-9DEE-491D7AF35DFA}"/>
                  </a:ext>
                </a:extLst>
              </p:cNvPr>
              <p:cNvPicPr/>
              <p:nvPr/>
            </p:nvPicPr>
            <p:blipFill>
              <a:blip r:embed="rId50"/>
              <a:stretch>
                <a:fillRect/>
              </a:stretch>
            </p:blipFill>
            <p:spPr>
              <a:xfrm>
                <a:off x="538891" y="4952986"/>
                <a:ext cx="174600" cy="6372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12" name="Ink 11">
                <a:extLst>
                  <a:ext uri="{FF2B5EF4-FFF2-40B4-BE49-F238E27FC236}">
                    <a16:creationId xmlns:a16="http://schemas.microsoft.com/office/drawing/2014/main" id="{E853B794-FEB9-4507-B957-49A1ED407D9F}"/>
                  </a:ext>
                </a:extLst>
              </p14:cNvPr>
              <p14:cNvContentPartPr/>
              <p14:nvPr/>
            </p14:nvContentPartPr>
            <p14:xfrm>
              <a:off x="997531" y="4936786"/>
              <a:ext cx="228960" cy="474120"/>
            </p14:xfrm>
          </p:contentPart>
        </mc:Choice>
        <mc:Fallback xmlns="">
          <p:pic>
            <p:nvPicPr>
              <p:cNvPr id="12" name="Ink 11">
                <a:extLst>
                  <a:ext uri="{FF2B5EF4-FFF2-40B4-BE49-F238E27FC236}">
                    <a16:creationId xmlns:a16="http://schemas.microsoft.com/office/drawing/2014/main" id="{E853B794-FEB9-4507-B957-49A1ED407D9F}"/>
                  </a:ext>
                </a:extLst>
              </p:cNvPr>
              <p:cNvPicPr/>
              <p:nvPr/>
            </p:nvPicPr>
            <p:blipFill>
              <a:blip r:embed="rId52"/>
              <a:stretch>
                <a:fillRect/>
              </a:stretch>
            </p:blipFill>
            <p:spPr>
              <a:xfrm>
                <a:off x="983131" y="4922386"/>
                <a:ext cx="257040" cy="50220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3" name="Ink 12">
                <a:extLst>
                  <a:ext uri="{FF2B5EF4-FFF2-40B4-BE49-F238E27FC236}">
                    <a16:creationId xmlns:a16="http://schemas.microsoft.com/office/drawing/2014/main" id="{A5CB8543-F03E-45D6-97DA-E5E193D1146D}"/>
                  </a:ext>
                </a:extLst>
              </p14:cNvPr>
              <p14:cNvContentPartPr/>
              <p14:nvPr/>
            </p14:nvContentPartPr>
            <p14:xfrm>
              <a:off x="1322251" y="5147386"/>
              <a:ext cx="119520" cy="189000"/>
            </p14:xfrm>
          </p:contentPart>
        </mc:Choice>
        <mc:Fallback xmlns="">
          <p:pic>
            <p:nvPicPr>
              <p:cNvPr id="13" name="Ink 12">
                <a:extLst>
                  <a:ext uri="{FF2B5EF4-FFF2-40B4-BE49-F238E27FC236}">
                    <a16:creationId xmlns:a16="http://schemas.microsoft.com/office/drawing/2014/main" id="{A5CB8543-F03E-45D6-97DA-E5E193D1146D}"/>
                  </a:ext>
                </a:extLst>
              </p:cNvPr>
              <p:cNvPicPr/>
              <p:nvPr/>
            </p:nvPicPr>
            <p:blipFill>
              <a:blip r:embed="rId54"/>
              <a:stretch>
                <a:fillRect/>
              </a:stretch>
            </p:blipFill>
            <p:spPr>
              <a:xfrm>
                <a:off x="1307851" y="5132986"/>
                <a:ext cx="147600" cy="21708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21" name="Ink 20">
                <a:extLst>
                  <a:ext uri="{FF2B5EF4-FFF2-40B4-BE49-F238E27FC236}">
                    <a16:creationId xmlns:a16="http://schemas.microsoft.com/office/drawing/2014/main" id="{628CA262-DDFC-4835-9268-ACCD3BBA9087}"/>
                  </a:ext>
                </a:extLst>
              </p14:cNvPr>
              <p14:cNvContentPartPr/>
              <p14:nvPr/>
            </p14:nvContentPartPr>
            <p14:xfrm>
              <a:off x="1555171" y="5116066"/>
              <a:ext cx="309960" cy="444960"/>
            </p14:xfrm>
          </p:contentPart>
        </mc:Choice>
        <mc:Fallback xmlns="">
          <p:pic>
            <p:nvPicPr>
              <p:cNvPr id="21" name="Ink 20">
                <a:extLst>
                  <a:ext uri="{FF2B5EF4-FFF2-40B4-BE49-F238E27FC236}">
                    <a16:creationId xmlns:a16="http://schemas.microsoft.com/office/drawing/2014/main" id="{628CA262-DDFC-4835-9268-ACCD3BBA9087}"/>
                  </a:ext>
                </a:extLst>
              </p:cNvPr>
              <p:cNvPicPr/>
              <p:nvPr/>
            </p:nvPicPr>
            <p:blipFill>
              <a:blip r:embed="rId56"/>
              <a:stretch>
                <a:fillRect/>
              </a:stretch>
            </p:blipFill>
            <p:spPr>
              <a:xfrm>
                <a:off x="1540771" y="5101666"/>
                <a:ext cx="338040" cy="47304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30" name="Ink 29">
                <a:extLst>
                  <a:ext uri="{FF2B5EF4-FFF2-40B4-BE49-F238E27FC236}">
                    <a16:creationId xmlns:a16="http://schemas.microsoft.com/office/drawing/2014/main" id="{0A54DAAF-5192-4550-83AC-BB595D408C2C}"/>
                  </a:ext>
                </a:extLst>
              </p14:cNvPr>
              <p14:cNvContentPartPr/>
              <p14:nvPr/>
            </p14:nvContentPartPr>
            <p14:xfrm>
              <a:off x="2471011" y="4800346"/>
              <a:ext cx="86760" cy="523080"/>
            </p14:xfrm>
          </p:contentPart>
        </mc:Choice>
        <mc:Fallback xmlns="">
          <p:pic>
            <p:nvPicPr>
              <p:cNvPr id="30" name="Ink 29">
                <a:extLst>
                  <a:ext uri="{FF2B5EF4-FFF2-40B4-BE49-F238E27FC236}">
                    <a16:creationId xmlns:a16="http://schemas.microsoft.com/office/drawing/2014/main" id="{0A54DAAF-5192-4550-83AC-BB595D408C2C}"/>
                  </a:ext>
                </a:extLst>
              </p:cNvPr>
              <p:cNvPicPr/>
              <p:nvPr/>
            </p:nvPicPr>
            <p:blipFill>
              <a:blip r:embed="rId58"/>
              <a:stretch>
                <a:fillRect/>
              </a:stretch>
            </p:blipFill>
            <p:spPr>
              <a:xfrm>
                <a:off x="2456611" y="4785946"/>
                <a:ext cx="114840" cy="55116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38" name="Ink 37">
                <a:extLst>
                  <a:ext uri="{FF2B5EF4-FFF2-40B4-BE49-F238E27FC236}">
                    <a16:creationId xmlns:a16="http://schemas.microsoft.com/office/drawing/2014/main" id="{BA1ADA4B-6712-450D-91DC-844D7DC582A8}"/>
                  </a:ext>
                </a:extLst>
              </p14:cNvPr>
              <p14:cNvContentPartPr/>
              <p14:nvPr/>
            </p14:nvContentPartPr>
            <p14:xfrm>
              <a:off x="2691331" y="5139826"/>
              <a:ext cx="94320" cy="198000"/>
            </p14:xfrm>
          </p:contentPart>
        </mc:Choice>
        <mc:Fallback xmlns="">
          <p:pic>
            <p:nvPicPr>
              <p:cNvPr id="38" name="Ink 37">
                <a:extLst>
                  <a:ext uri="{FF2B5EF4-FFF2-40B4-BE49-F238E27FC236}">
                    <a16:creationId xmlns:a16="http://schemas.microsoft.com/office/drawing/2014/main" id="{BA1ADA4B-6712-450D-91DC-844D7DC582A8}"/>
                  </a:ext>
                </a:extLst>
              </p:cNvPr>
              <p:cNvPicPr/>
              <p:nvPr/>
            </p:nvPicPr>
            <p:blipFill>
              <a:blip r:embed="rId60"/>
              <a:stretch>
                <a:fillRect/>
              </a:stretch>
            </p:blipFill>
            <p:spPr>
              <a:xfrm>
                <a:off x="2676931" y="5125426"/>
                <a:ext cx="122400" cy="22608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39" name="Ink 38">
                <a:extLst>
                  <a:ext uri="{FF2B5EF4-FFF2-40B4-BE49-F238E27FC236}">
                    <a16:creationId xmlns:a16="http://schemas.microsoft.com/office/drawing/2014/main" id="{373E458C-EBE7-4750-896A-E18443EED7B4}"/>
                  </a:ext>
                </a:extLst>
              </p14:cNvPr>
              <p14:cNvContentPartPr/>
              <p14:nvPr/>
            </p14:nvContentPartPr>
            <p14:xfrm>
              <a:off x="2915971" y="5224786"/>
              <a:ext cx="10080" cy="123120"/>
            </p14:xfrm>
          </p:contentPart>
        </mc:Choice>
        <mc:Fallback xmlns="">
          <p:pic>
            <p:nvPicPr>
              <p:cNvPr id="39" name="Ink 38">
                <a:extLst>
                  <a:ext uri="{FF2B5EF4-FFF2-40B4-BE49-F238E27FC236}">
                    <a16:creationId xmlns:a16="http://schemas.microsoft.com/office/drawing/2014/main" id="{373E458C-EBE7-4750-896A-E18443EED7B4}"/>
                  </a:ext>
                </a:extLst>
              </p:cNvPr>
              <p:cNvPicPr/>
              <p:nvPr/>
            </p:nvPicPr>
            <p:blipFill>
              <a:blip r:embed="rId62"/>
              <a:stretch>
                <a:fillRect/>
              </a:stretch>
            </p:blipFill>
            <p:spPr>
              <a:xfrm>
                <a:off x="2901571" y="5210386"/>
                <a:ext cx="38160" cy="15120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40" name="Ink 39">
                <a:extLst>
                  <a:ext uri="{FF2B5EF4-FFF2-40B4-BE49-F238E27FC236}">
                    <a16:creationId xmlns:a16="http://schemas.microsoft.com/office/drawing/2014/main" id="{5896A4CD-8516-422C-B2C0-6CAEEF31B17C}"/>
                  </a:ext>
                </a:extLst>
              </p14:cNvPr>
              <p14:cNvContentPartPr/>
              <p14:nvPr/>
            </p14:nvContentPartPr>
            <p14:xfrm>
              <a:off x="2930011" y="5049466"/>
              <a:ext cx="16920" cy="17280"/>
            </p14:xfrm>
          </p:contentPart>
        </mc:Choice>
        <mc:Fallback xmlns="">
          <p:pic>
            <p:nvPicPr>
              <p:cNvPr id="40" name="Ink 39">
                <a:extLst>
                  <a:ext uri="{FF2B5EF4-FFF2-40B4-BE49-F238E27FC236}">
                    <a16:creationId xmlns:a16="http://schemas.microsoft.com/office/drawing/2014/main" id="{5896A4CD-8516-422C-B2C0-6CAEEF31B17C}"/>
                  </a:ext>
                </a:extLst>
              </p:cNvPr>
              <p:cNvPicPr/>
              <p:nvPr/>
            </p:nvPicPr>
            <p:blipFill>
              <a:blip r:embed="rId64"/>
              <a:stretch>
                <a:fillRect/>
              </a:stretch>
            </p:blipFill>
            <p:spPr>
              <a:xfrm>
                <a:off x="2915611" y="5035066"/>
                <a:ext cx="45000" cy="4536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44" name="Ink 43">
                <a:extLst>
                  <a:ext uri="{FF2B5EF4-FFF2-40B4-BE49-F238E27FC236}">
                    <a16:creationId xmlns:a16="http://schemas.microsoft.com/office/drawing/2014/main" id="{08166355-765E-4783-8633-160BEC1226C8}"/>
                  </a:ext>
                </a:extLst>
              </p14:cNvPr>
              <p14:cNvContentPartPr/>
              <p14:nvPr/>
            </p14:nvContentPartPr>
            <p14:xfrm>
              <a:off x="3009571" y="4865146"/>
              <a:ext cx="234360" cy="421560"/>
            </p14:xfrm>
          </p:contentPart>
        </mc:Choice>
        <mc:Fallback xmlns="">
          <p:pic>
            <p:nvPicPr>
              <p:cNvPr id="44" name="Ink 43">
                <a:extLst>
                  <a:ext uri="{FF2B5EF4-FFF2-40B4-BE49-F238E27FC236}">
                    <a16:creationId xmlns:a16="http://schemas.microsoft.com/office/drawing/2014/main" id="{08166355-765E-4783-8633-160BEC1226C8}"/>
                  </a:ext>
                </a:extLst>
              </p:cNvPr>
              <p:cNvPicPr/>
              <p:nvPr/>
            </p:nvPicPr>
            <p:blipFill>
              <a:blip r:embed="rId66"/>
              <a:stretch>
                <a:fillRect/>
              </a:stretch>
            </p:blipFill>
            <p:spPr>
              <a:xfrm>
                <a:off x="2995171" y="4850746"/>
                <a:ext cx="262440" cy="44964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45" name="Ink 44">
                <a:extLst>
                  <a:ext uri="{FF2B5EF4-FFF2-40B4-BE49-F238E27FC236}">
                    <a16:creationId xmlns:a16="http://schemas.microsoft.com/office/drawing/2014/main" id="{CEEEC224-3911-41D6-9D95-9D1AA46E90BF}"/>
                  </a:ext>
                </a:extLst>
              </p14:cNvPr>
              <p14:cNvContentPartPr/>
              <p14:nvPr/>
            </p14:nvContentPartPr>
            <p14:xfrm>
              <a:off x="3314851" y="4855066"/>
              <a:ext cx="14040" cy="494640"/>
            </p14:xfrm>
          </p:contentPart>
        </mc:Choice>
        <mc:Fallback xmlns="">
          <p:pic>
            <p:nvPicPr>
              <p:cNvPr id="45" name="Ink 44">
                <a:extLst>
                  <a:ext uri="{FF2B5EF4-FFF2-40B4-BE49-F238E27FC236}">
                    <a16:creationId xmlns:a16="http://schemas.microsoft.com/office/drawing/2014/main" id="{CEEEC224-3911-41D6-9D95-9D1AA46E90BF}"/>
                  </a:ext>
                </a:extLst>
              </p:cNvPr>
              <p:cNvPicPr/>
              <p:nvPr/>
            </p:nvPicPr>
            <p:blipFill>
              <a:blip r:embed="rId68"/>
              <a:stretch>
                <a:fillRect/>
              </a:stretch>
            </p:blipFill>
            <p:spPr>
              <a:xfrm>
                <a:off x="3300451" y="4840666"/>
                <a:ext cx="42120" cy="52272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46" name="Ink 45">
                <a:extLst>
                  <a:ext uri="{FF2B5EF4-FFF2-40B4-BE49-F238E27FC236}">
                    <a16:creationId xmlns:a16="http://schemas.microsoft.com/office/drawing/2014/main" id="{170A9821-6654-4ADF-A312-452BE017BC69}"/>
                  </a:ext>
                </a:extLst>
              </p14:cNvPr>
              <p14:cNvContentPartPr/>
              <p14:nvPr/>
            </p14:nvContentPartPr>
            <p14:xfrm>
              <a:off x="3494851" y="5110306"/>
              <a:ext cx="178920" cy="225720"/>
            </p14:xfrm>
          </p:contentPart>
        </mc:Choice>
        <mc:Fallback xmlns="">
          <p:pic>
            <p:nvPicPr>
              <p:cNvPr id="46" name="Ink 45">
                <a:extLst>
                  <a:ext uri="{FF2B5EF4-FFF2-40B4-BE49-F238E27FC236}">
                    <a16:creationId xmlns:a16="http://schemas.microsoft.com/office/drawing/2014/main" id="{170A9821-6654-4ADF-A312-452BE017BC69}"/>
                  </a:ext>
                </a:extLst>
              </p:cNvPr>
              <p:cNvPicPr/>
              <p:nvPr/>
            </p:nvPicPr>
            <p:blipFill>
              <a:blip r:embed="rId70"/>
              <a:stretch>
                <a:fillRect/>
              </a:stretch>
            </p:blipFill>
            <p:spPr>
              <a:xfrm>
                <a:off x="3480451" y="5095906"/>
                <a:ext cx="207000" cy="25380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47" name="Ink 46">
                <a:extLst>
                  <a:ext uri="{FF2B5EF4-FFF2-40B4-BE49-F238E27FC236}">
                    <a16:creationId xmlns:a16="http://schemas.microsoft.com/office/drawing/2014/main" id="{76E5B03F-8C07-4375-9F8D-DBA8A1F5D2C2}"/>
                  </a:ext>
                </a:extLst>
              </p14:cNvPr>
              <p14:cNvContentPartPr/>
              <p14:nvPr/>
            </p14:nvContentPartPr>
            <p14:xfrm>
              <a:off x="3817051" y="5288146"/>
              <a:ext cx="8280" cy="10440"/>
            </p14:xfrm>
          </p:contentPart>
        </mc:Choice>
        <mc:Fallback xmlns="">
          <p:pic>
            <p:nvPicPr>
              <p:cNvPr id="47" name="Ink 46">
                <a:extLst>
                  <a:ext uri="{FF2B5EF4-FFF2-40B4-BE49-F238E27FC236}">
                    <a16:creationId xmlns:a16="http://schemas.microsoft.com/office/drawing/2014/main" id="{76E5B03F-8C07-4375-9F8D-DBA8A1F5D2C2}"/>
                  </a:ext>
                </a:extLst>
              </p:cNvPr>
              <p:cNvPicPr/>
              <p:nvPr/>
            </p:nvPicPr>
            <p:blipFill>
              <a:blip r:embed="rId72"/>
              <a:stretch>
                <a:fillRect/>
              </a:stretch>
            </p:blipFill>
            <p:spPr>
              <a:xfrm>
                <a:off x="3802651" y="5273746"/>
                <a:ext cx="36360" cy="3852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48" name="Ink 47">
                <a:extLst>
                  <a:ext uri="{FF2B5EF4-FFF2-40B4-BE49-F238E27FC236}">
                    <a16:creationId xmlns:a16="http://schemas.microsoft.com/office/drawing/2014/main" id="{CBE87B05-12DE-486D-A6F1-9F0509D4266F}"/>
                  </a:ext>
                </a:extLst>
              </p14:cNvPr>
              <p14:cNvContentPartPr/>
              <p14:nvPr/>
            </p14:nvContentPartPr>
            <p14:xfrm>
              <a:off x="3861331" y="4850026"/>
              <a:ext cx="95760" cy="288360"/>
            </p14:xfrm>
          </p:contentPart>
        </mc:Choice>
        <mc:Fallback xmlns="">
          <p:pic>
            <p:nvPicPr>
              <p:cNvPr id="48" name="Ink 47">
                <a:extLst>
                  <a:ext uri="{FF2B5EF4-FFF2-40B4-BE49-F238E27FC236}">
                    <a16:creationId xmlns:a16="http://schemas.microsoft.com/office/drawing/2014/main" id="{CBE87B05-12DE-486D-A6F1-9F0509D4266F}"/>
                  </a:ext>
                </a:extLst>
              </p:cNvPr>
              <p:cNvPicPr/>
              <p:nvPr/>
            </p:nvPicPr>
            <p:blipFill>
              <a:blip r:embed="rId74"/>
              <a:stretch>
                <a:fillRect/>
              </a:stretch>
            </p:blipFill>
            <p:spPr>
              <a:xfrm>
                <a:off x="3846931" y="4835626"/>
                <a:ext cx="123840" cy="31644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14" name="Ink 13">
                <a:extLst>
                  <a:ext uri="{FF2B5EF4-FFF2-40B4-BE49-F238E27FC236}">
                    <a16:creationId xmlns:a16="http://schemas.microsoft.com/office/drawing/2014/main" id="{6EEBCA12-5E89-4EEC-BD7B-A2B6458E7DDC}"/>
                  </a:ext>
                </a:extLst>
              </p14:cNvPr>
              <p14:cNvContentPartPr/>
              <p14:nvPr/>
            </p14:nvContentPartPr>
            <p14:xfrm>
              <a:off x="405331" y="5801866"/>
              <a:ext cx="201600" cy="337320"/>
            </p14:xfrm>
          </p:contentPart>
        </mc:Choice>
        <mc:Fallback xmlns="">
          <p:pic>
            <p:nvPicPr>
              <p:cNvPr id="14" name="Ink 13">
                <a:extLst>
                  <a:ext uri="{FF2B5EF4-FFF2-40B4-BE49-F238E27FC236}">
                    <a16:creationId xmlns:a16="http://schemas.microsoft.com/office/drawing/2014/main" id="{6EEBCA12-5E89-4EEC-BD7B-A2B6458E7DDC}"/>
                  </a:ext>
                </a:extLst>
              </p:cNvPr>
              <p:cNvPicPr/>
              <p:nvPr/>
            </p:nvPicPr>
            <p:blipFill>
              <a:blip r:embed="rId76"/>
              <a:stretch>
                <a:fillRect/>
              </a:stretch>
            </p:blipFill>
            <p:spPr>
              <a:xfrm>
                <a:off x="390931" y="5787466"/>
                <a:ext cx="229680" cy="36540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19" name="Ink 18">
                <a:extLst>
                  <a:ext uri="{FF2B5EF4-FFF2-40B4-BE49-F238E27FC236}">
                    <a16:creationId xmlns:a16="http://schemas.microsoft.com/office/drawing/2014/main" id="{81EBD67C-4800-4A59-86F6-D74703C783DF}"/>
                  </a:ext>
                </a:extLst>
              </p14:cNvPr>
              <p14:cNvContentPartPr/>
              <p14:nvPr/>
            </p14:nvContentPartPr>
            <p14:xfrm>
              <a:off x="686851" y="5689186"/>
              <a:ext cx="160200" cy="497520"/>
            </p14:xfrm>
          </p:contentPart>
        </mc:Choice>
        <mc:Fallback xmlns="">
          <p:pic>
            <p:nvPicPr>
              <p:cNvPr id="19" name="Ink 18">
                <a:extLst>
                  <a:ext uri="{FF2B5EF4-FFF2-40B4-BE49-F238E27FC236}">
                    <a16:creationId xmlns:a16="http://schemas.microsoft.com/office/drawing/2014/main" id="{81EBD67C-4800-4A59-86F6-D74703C783DF}"/>
                  </a:ext>
                </a:extLst>
              </p:cNvPr>
              <p:cNvPicPr/>
              <p:nvPr/>
            </p:nvPicPr>
            <p:blipFill>
              <a:blip r:embed="rId78"/>
              <a:stretch>
                <a:fillRect/>
              </a:stretch>
            </p:blipFill>
            <p:spPr>
              <a:xfrm>
                <a:off x="672451" y="5674786"/>
                <a:ext cx="188280" cy="52560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20" name="Ink 19">
                <a:extLst>
                  <a:ext uri="{FF2B5EF4-FFF2-40B4-BE49-F238E27FC236}">
                    <a16:creationId xmlns:a16="http://schemas.microsoft.com/office/drawing/2014/main" id="{AD19F31E-316C-48A3-B355-F05BF47B4C0E}"/>
                  </a:ext>
                </a:extLst>
              </p14:cNvPr>
              <p14:cNvContentPartPr/>
              <p14:nvPr/>
            </p14:nvContentPartPr>
            <p14:xfrm>
              <a:off x="1169611" y="5654266"/>
              <a:ext cx="191160" cy="376200"/>
            </p14:xfrm>
          </p:contentPart>
        </mc:Choice>
        <mc:Fallback xmlns="">
          <p:pic>
            <p:nvPicPr>
              <p:cNvPr id="20" name="Ink 19">
                <a:extLst>
                  <a:ext uri="{FF2B5EF4-FFF2-40B4-BE49-F238E27FC236}">
                    <a16:creationId xmlns:a16="http://schemas.microsoft.com/office/drawing/2014/main" id="{AD19F31E-316C-48A3-B355-F05BF47B4C0E}"/>
                  </a:ext>
                </a:extLst>
              </p:cNvPr>
              <p:cNvPicPr/>
              <p:nvPr/>
            </p:nvPicPr>
            <p:blipFill>
              <a:blip r:embed="rId80"/>
              <a:stretch>
                <a:fillRect/>
              </a:stretch>
            </p:blipFill>
            <p:spPr>
              <a:xfrm>
                <a:off x="1155211" y="5639866"/>
                <a:ext cx="219240" cy="404280"/>
              </a:xfrm>
              <a:prstGeom prst="rect">
                <a:avLst/>
              </a:prstGeom>
            </p:spPr>
          </p:pic>
        </mc:Fallback>
      </mc:AlternateContent>
      <mc:AlternateContent xmlns:mc="http://schemas.openxmlformats.org/markup-compatibility/2006" xmlns:p14="http://schemas.microsoft.com/office/powerpoint/2010/main">
        <mc:Choice Requires="p14">
          <p:contentPart p14:bwMode="auto" r:id="rId81">
            <p14:nvContentPartPr>
              <p14:cNvPr id="22" name="Ink 21">
                <a:extLst>
                  <a:ext uri="{FF2B5EF4-FFF2-40B4-BE49-F238E27FC236}">
                    <a16:creationId xmlns:a16="http://schemas.microsoft.com/office/drawing/2014/main" id="{B8303BFC-37D1-46FB-A665-1FAADE4583B8}"/>
                  </a:ext>
                </a:extLst>
              </p14:cNvPr>
              <p14:cNvContentPartPr/>
              <p14:nvPr/>
            </p14:nvContentPartPr>
            <p14:xfrm>
              <a:off x="1457971" y="5868106"/>
              <a:ext cx="108000" cy="172080"/>
            </p14:xfrm>
          </p:contentPart>
        </mc:Choice>
        <mc:Fallback xmlns="">
          <p:pic>
            <p:nvPicPr>
              <p:cNvPr id="22" name="Ink 21">
                <a:extLst>
                  <a:ext uri="{FF2B5EF4-FFF2-40B4-BE49-F238E27FC236}">
                    <a16:creationId xmlns:a16="http://schemas.microsoft.com/office/drawing/2014/main" id="{B8303BFC-37D1-46FB-A665-1FAADE4583B8}"/>
                  </a:ext>
                </a:extLst>
              </p:cNvPr>
              <p:cNvPicPr/>
              <p:nvPr/>
            </p:nvPicPr>
            <p:blipFill>
              <a:blip r:embed="rId82"/>
              <a:stretch>
                <a:fillRect/>
              </a:stretch>
            </p:blipFill>
            <p:spPr>
              <a:xfrm>
                <a:off x="1443571" y="5853706"/>
                <a:ext cx="136080" cy="200160"/>
              </a:xfrm>
              <a:prstGeom prst="rect">
                <a:avLst/>
              </a:prstGeom>
            </p:spPr>
          </p:pic>
        </mc:Fallback>
      </mc:AlternateContent>
      <mc:AlternateContent xmlns:mc="http://schemas.openxmlformats.org/markup-compatibility/2006" xmlns:p14="http://schemas.microsoft.com/office/powerpoint/2010/main">
        <mc:Choice Requires="p14">
          <p:contentPart p14:bwMode="auto" r:id="rId83">
            <p14:nvContentPartPr>
              <p14:cNvPr id="29" name="Ink 28">
                <a:extLst>
                  <a:ext uri="{FF2B5EF4-FFF2-40B4-BE49-F238E27FC236}">
                    <a16:creationId xmlns:a16="http://schemas.microsoft.com/office/drawing/2014/main" id="{3D110150-206A-47F7-A95E-6419B3509305}"/>
                  </a:ext>
                </a:extLst>
              </p14:cNvPr>
              <p14:cNvContentPartPr/>
              <p14:nvPr/>
            </p14:nvContentPartPr>
            <p14:xfrm>
              <a:off x="1671091" y="5912026"/>
              <a:ext cx="90720" cy="126360"/>
            </p14:xfrm>
          </p:contentPart>
        </mc:Choice>
        <mc:Fallback xmlns="">
          <p:pic>
            <p:nvPicPr>
              <p:cNvPr id="29" name="Ink 28">
                <a:extLst>
                  <a:ext uri="{FF2B5EF4-FFF2-40B4-BE49-F238E27FC236}">
                    <a16:creationId xmlns:a16="http://schemas.microsoft.com/office/drawing/2014/main" id="{3D110150-206A-47F7-A95E-6419B3509305}"/>
                  </a:ext>
                </a:extLst>
              </p:cNvPr>
              <p:cNvPicPr/>
              <p:nvPr/>
            </p:nvPicPr>
            <p:blipFill>
              <a:blip r:embed="rId84"/>
              <a:stretch>
                <a:fillRect/>
              </a:stretch>
            </p:blipFill>
            <p:spPr>
              <a:xfrm>
                <a:off x="1656691" y="5897626"/>
                <a:ext cx="118800" cy="154440"/>
              </a:xfrm>
              <a:prstGeom prst="rect">
                <a:avLst/>
              </a:prstGeom>
            </p:spPr>
          </p:pic>
        </mc:Fallback>
      </mc:AlternateContent>
      <mc:AlternateContent xmlns:mc="http://schemas.openxmlformats.org/markup-compatibility/2006" xmlns:p14="http://schemas.microsoft.com/office/powerpoint/2010/main">
        <mc:Choice Requires="p14">
          <p:contentPart p14:bwMode="auto" r:id="rId85">
            <p14:nvContentPartPr>
              <p14:cNvPr id="41" name="Ink 40">
                <a:extLst>
                  <a:ext uri="{FF2B5EF4-FFF2-40B4-BE49-F238E27FC236}">
                    <a16:creationId xmlns:a16="http://schemas.microsoft.com/office/drawing/2014/main" id="{3C504251-85FE-449F-AB51-148D80065E34}"/>
                  </a:ext>
                </a:extLst>
              </p14:cNvPr>
              <p14:cNvContentPartPr/>
              <p14:nvPr/>
            </p14:nvContentPartPr>
            <p14:xfrm>
              <a:off x="1870531" y="5698906"/>
              <a:ext cx="4320" cy="51480"/>
            </p14:xfrm>
          </p:contentPart>
        </mc:Choice>
        <mc:Fallback xmlns="">
          <p:pic>
            <p:nvPicPr>
              <p:cNvPr id="41" name="Ink 40">
                <a:extLst>
                  <a:ext uri="{FF2B5EF4-FFF2-40B4-BE49-F238E27FC236}">
                    <a16:creationId xmlns:a16="http://schemas.microsoft.com/office/drawing/2014/main" id="{3C504251-85FE-449F-AB51-148D80065E34}"/>
                  </a:ext>
                </a:extLst>
              </p:cNvPr>
              <p:cNvPicPr/>
              <p:nvPr/>
            </p:nvPicPr>
            <p:blipFill>
              <a:blip r:embed="rId86"/>
              <a:stretch>
                <a:fillRect/>
              </a:stretch>
            </p:blipFill>
            <p:spPr>
              <a:xfrm>
                <a:off x="1856131" y="5684506"/>
                <a:ext cx="32400" cy="79560"/>
              </a:xfrm>
              <a:prstGeom prst="rect">
                <a:avLst/>
              </a:prstGeom>
            </p:spPr>
          </p:pic>
        </mc:Fallback>
      </mc:AlternateContent>
      <mc:AlternateContent xmlns:mc="http://schemas.openxmlformats.org/markup-compatibility/2006" xmlns:p14="http://schemas.microsoft.com/office/powerpoint/2010/main">
        <mc:Choice Requires="p14">
          <p:contentPart p14:bwMode="auto" r:id="rId87">
            <p14:nvContentPartPr>
              <p14:cNvPr id="49" name="Ink 48">
                <a:extLst>
                  <a:ext uri="{FF2B5EF4-FFF2-40B4-BE49-F238E27FC236}">
                    <a16:creationId xmlns:a16="http://schemas.microsoft.com/office/drawing/2014/main" id="{F140BB60-920D-40E6-999F-784DB2202AAB}"/>
                  </a:ext>
                </a:extLst>
              </p14:cNvPr>
              <p14:cNvContentPartPr/>
              <p14:nvPr/>
            </p14:nvContentPartPr>
            <p14:xfrm>
              <a:off x="1941451" y="5577946"/>
              <a:ext cx="131040" cy="409320"/>
            </p14:xfrm>
          </p:contentPart>
        </mc:Choice>
        <mc:Fallback xmlns="">
          <p:pic>
            <p:nvPicPr>
              <p:cNvPr id="49" name="Ink 48">
                <a:extLst>
                  <a:ext uri="{FF2B5EF4-FFF2-40B4-BE49-F238E27FC236}">
                    <a16:creationId xmlns:a16="http://schemas.microsoft.com/office/drawing/2014/main" id="{F140BB60-920D-40E6-999F-784DB2202AAB}"/>
                  </a:ext>
                </a:extLst>
              </p:cNvPr>
              <p:cNvPicPr/>
              <p:nvPr/>
            </p:nvPicPr>
            <p:blipFill>
              <a:blip r:embed="rId88"/>
              <a:stretch>
                <a:fillRect/>
              </a:stretch>
            </p:blipFill>
            <p:spPr>
              <a:xfrm>
                <a:off x="1927051" y="5563546"/>
                <a:ext cx="159120" cy="437400"/>
              </a:xfrm>
              <a:prstGeom prst="rect">
                <a:avLst/>
              </a:prstGeom>
            </p:spPr>
          </p:pic>
        </mc:Fallback>
      </mc:AlternateContent>
      <mc:AlternateContent xmlns:mc="http://schemas.openxmlformats.org/markup-compatibility/2006" xmlns:p14="http://schemas.microsoft.com/office/powerpoint/2010/main">
        <mc:Choice Requires="p14">
          <p:contentPart p14:bwMode="auto" r:id="rId89">
            <p14:nvContentPartPr>
              <p14:cNvPr id="52" name="Ink 51">
                <a:extLst>
                  <a:ext uri="{FF2B5EF4-FFF2-40B4-BE49-F238E27FC236}">
                    <a16:creationId xmlns:a16="http://schemas.microsoft.com/office/drawing/2014/main" id="{E7665AB4-0845-4034-8A0C-13A7459E175E}"/>
                  </a:ext>
                </a:extLst>
              </p14:cNvPr>
              <p14:cNvContentPartPr/>
              <p14:nvPr/>
            </p14:nvContentPartPr>
            <p14:xfrm>
              <a:off x="2510251" y="5645986"/>
              <a:ext cx="304200" cy="300240"/>
            </p14:xfrm>
          </p:contentPart>
        </mc:Choice>
        <mc:Fallback xmlns="">
          <p:pic>
            <p:nvPicPr>
              <p:cNvPr id="52" name="Ink 51">
                <a:extLst>
                  <a:ext uri="{FF2B5EF4-FFF2-40B4-BE49-F238E27FC236}">
                    <a16:creationId xmlns:a16="http://schemas.microsoft.com/office/drawing/2014/main" id="{E7665AB4-0845-4034-8A0C-13A7459E175E}"/>
                  </a:ext>
                </a:extLst>
              </p:cNvPr>
              <p:cNvPicPr/>
              <p:nvPr/>
            </p:nvPicPr>
            <p:blipFill>
              <a:blip r:embed="rId90"/>
              <a:stretch>
                <a:fillRect/>
              </a:stretch>
            </p:blipFill>
            <p:spPr>
              <a:xfrm>
                <a:off x="2495851" y="5631586"/>
                <a:ext cx="332280" cy="328320"/>
              </a:xfrm>
              <a:prstGeom prst="rect">
                <a:avLst/>
              </a:prstGeom>
            </p:spPr>
          </p:pic>
        </mc:Fallback>
      </mc:AlternateContent>
      <mc:AlternateContent xmlns:mc="http://schemas.openxmlformats.org/markup-compatibility/2006" xmlns:p14="http://schemas.microsoft.com/office/powerpoint/2010/main">
        <mc:Choice Requires="p14">
          <p:contentPart p14:bwMode="auto" r:id="rId91">
            <p14:nvContentPartPr>
              <p14:cNvPr id="53" name="Ink 52">
                <a:extLst>
                  <a:ext uri="{FF2B5EF4-FFF2-40B4-BE49-F238E27FC236}">
                    <a16:creationId xmlns:a16="http://schemas.microsoft.com/office/drawing/2014/main" id="{36F2096A-42EB-4FA6-85A0-F42A11D31BB4}"/>
                  </a:ext>
                </a:extLst>
              </p14:cNvPr>
              <p14:cNvContentPartPr/>
              <p14:nvPr/>
            </p14:nvContentPartPr>
            <p14:xfrm>
              <a:off x="2942611" y="5775586"/>
              <a:ext cx="104040" cy="98640"/>
            </p14:xfrm>
          </p:contentPart>
        </mc:Choice>
        <mc:Fallback xmlns="">
          <p:pic>
            <p:nvPicPr>
              <p:cNvPr id="53" name="Ink 52">
                <a:extLst>
                  <a:ext uri="{FF2B5EF4-FFF2-40B4-BE49-F238E27FC236}">
                    <a16:creationId xmlns:a16="http://schemas.microsoft.com/office/drawing/2014/main" id="{36F2096A-42EB-4FA6-85A0-F42A11D31BB4}"/>
                  </a:ext>
                </a:extLst>
              </p:cNvPr>
              <p:cNvPicPr/>
              <p:nvPr/>
            </p:nvPicPr>
            <p:blipFill>
              <a:blip r:embed="rId92"/>
              <a:stretch>
                <a:fillRect/>
              </a:stretch>
            </p:blipFill>
            <p:spPr>
              <a:xfrm>
                <a:off x="2928211" y="5761186"/>
                <a:ext cx="132120" cy="126720"/>
              </a:xfrm>
              <a:prstGeom prst="rect">
                <a:avLst/>
              </a:prstGeom>
            </p:spPr>
          </p:pic>
        </mc:Fallback>
      </mc:AlternateContent>
      <mc:AlternateContent xmlns:mc="http://schemas.openxmlformats.org/markup-compatibility/2006" xmlns:p14="http://schemas.microsoft.com/office/powerpoint/2010/main">
        <mc:Choice Requires="p14">
          <p:contentPart p14:bwMode="auto" r:id="rId93">
            <p14:nvContentPartPr>
              <p14:cNvPr id="54" name="Ink 53">
                <a:extLst>
                  <a:ext uri="{FF2B5EF4-FFF2-40B4-BE49-F238E27FC236}">
                    <a16:creationId xmlns:a16="http://schemas.microsoft.com/office/drawing/2014/main" id="{BBE45C35-6253-49D4-8202-3E2CE6993C2D}"/>
                  </a:ext>
                </a:extLst>
              </p14:cNvPr>
              <p14:cNvContentPartPr/>
              <p14:nvPr/>
            </p14:nvContentPartPr>
            <p14:xfrm>
              <a:off x="3563971" y="5516386"/>
              <a:ext cx="6120" cy="37800"/>
            </p14:xfrm>
          </p:contentPart>
        </mc:Choice>
        <mc:Fallback xmlns="">
          <p:pic>
            <p:nvPicPr>
              <p:cNvPr id="54" name="Ink 53">
                <a:extLst>
                  <a:ext uri="{FF2B5EF4-FFF2-40B4-BE49-F238E27FC236}">
                    <a16:creationId xmlns:a16="http://schemas.microsoft.com/office/drawing/2014/main" id="{BBE45C35-6253-49D4-8202-3E2CE6993C2D}"/>
                  </a:ext>
                </a:extLst>
              </p:cNvPr>
              <p:cNvPicPr/>
              <p:nvPr/>
            </p:nvPicPr>
            <p:blipFill>
              <a:blip r:embed="rId94"/>
              <a:stretch>
                <a:fillRect/>
              </a:stretch>
            </p:blipFill>
            <p:spPr>
              <a:xfrm>
                <a:off x="3549571" y="5501986"/>
                <a:ext cx="34200" cy="65880"/>
              </a:xfrm>
              <a:prstGeom prst="rect">
                <a:avLst/>
              </a:prstGeom>
            </p:spPr>
          </p:pic>
        </mc:Fallback>
      </mc:AlternateContent>
      <mc:AlternateContent xmlns:mc="http://schemas.openxmlformats.org/markup-compatibility/2006" xmlns:p14="http://schemas.microsoft.com/office/powerpoint/2010/main">
        <mc:Choice Requires="p14">
          <p:contentPart p14:bwMode="auto" r:id="rId95">
            <p14:nvContentPartPr>
              <p14:cNvPr id="55" name="Ink 54">
                <a:extLst>
                  <a:ext uri="{FF2B5EF4-FFF2-40B4-BE49-F238E27FC236}">
                    <a16:creationId xmlns:a16="http://schemas.microsoft.com/office/drawing/2014/main" id="{01056DC7-0669-4C87-BBF1-55212ABF31AA}"/>
                  </a:ext>
                </a:extLst>
              </p14:cNvPr>
              <p14:cNvContentPartPr/>
              <p14:nvPr/>
            </p14:nvContentPartPr>
            <p14:xfrm>
              <a:off x="3571531" y="5518186"/>
              <a:ext cx="25560" cy="406080"/>
            </p14:xfrm>
          </p:contentPart>
        </mc:Choice>
        <mc:Fallback xmlns="">
          <p:pic>
            <p:nvPicPr>
              <p:cNvPr id="55" name="Ink 54">
                <a:extLst>
                  <a:ext uri="{FF2B5EF4-FFF2-40B4-BE49-F238E27FC236}">
                    <a16:creationId xmlns:a16="http://schemas.microsoft.com/office/drawing/2014/main" id="{01056DC7-0669-4C87-BBF1-55212ABF31AA}"/>
                  </a:ext>
                </a:extLst>
              </p:cNvPr>
              <p:cNvPicPr/>
              <p:nvPr/>
            </p:nvPicPr>
            <p:blipFill>
              <a:blip r:embed="rId96"/>
              <a:stretch>
                <a:fillRect/>
              </a:stretch>
            </p:blipFill>
            <p:spPr>
              <a:xfrm>
                <a:off x="3557131" y="5503786"/>
                <a:ext cx="53640" cy="434160"/>
              </a:xfrm>
              <a:prstGeom prst="rect">
                <a:avLst/>
              </a:prstGeom>
            </p:spPr>
          </p:pic>
        </mc:Fallback>
      </mc:AlternateContent>
      <mc:AlternateContent xmlns:mc="http://schemas.openxmlformats.org/markup-compatibility/2006" xmlns:p14="http://schemas.microsoft.com/office/powerpoint/2010/main">
        <mc:Choice Requires="p14">
          <p:contentPart p14:bwMode="auto" r:id="rId97">
            <p14:nvContentPartPr>
              <p14:cNvPr id="56" name="Ink 55">
                <a:extLst>
                  <a:ext uri="{FF2B5EF4-FFF2-40B4-BE49-F238E27FC236}">
                    <a16:creationId xmlns:a16="http://schemas.microsoft.com/office/drawing/2014/main" id="{9D9A9CAB-9124-406F-B8B9-6C0BF7145E5D}"/>
                  </a:ext>
                </a:extLst>
              </p14:cNvPr>
              <p14:cNvContentPartPr/>
              <p14:nvPr/>
            </p14:nvContentPartPr>
            <p14:xfrm>
              <a:off x="3531571" y="5802946"/>
              <a:ext cx="147960" cy="13680"/>
            </p14:xfrm>
          </p:contentPart>
        </mc:Choice>
        <mc:Fallback xmlns="">
          <p:pic>
            <p:nvPicPr>
              <p:cNvPr id="56" name="Ink 55">
                <a:extLst>
                  <a:ext uri="{FF2B5EF4-FFF2-40B4-BE49-F238E27FC236}">
                    <a16:creationId xmlns:a16="http://schemas.microsoft.com/office/drawing/2014/main" id="{9D9A9CAB-9124-406F-B8B9-6C0BF7145E5D}"/>
                  </a:ext>
                </a:extLst>
              </p:cNvPr>
              <p:cNvPicPr/>
              <p:nvPr/>
            </p:nvPicPr>
            <p:blipFill>
              <a:blip r:embed="rId98"/>
              <a:stretch>
                <a:fillRect/>
              </a:stretch>
            </p:blipFill>
            <p:spPr>
              <a:xfrm>
                <a:off x="3517171" y="5788546"/>
                <a:ext cx="176040" cy="41760"/>
              </a:xfrm>
              <a:prstGeom prst="rect">
                <a:avLst/>
              </a:prstGeom>
            </p:spPr>
          </p:pic>
        </mc:Fallback>
      </mc:AlternateContent>
      <mc:AlternateContent xmlns:mc="http://schemas.openxmlformats.org/markup-compatibility/2006" xmlns:p14="http://schemas.microsoft.com/office/powerpoint/2010/main">
        <mc:Choice Requires="p14">
          <p:contentPart p14:bwMode="auto" r:id="rId99">
            <p14:nvContentPartPr>
              <p14:cNvPr id="57" name="Ink 56">
                <a:extLst>
                  <a:ext uri="{FF2B5EF4-FFF2-40B4-BE49-F238E27FC236}">
                    <a16:creationId xmlns:a16="http://schemas.microsoft.com/office/drawing/2014/main" id="{F223E9A5-C763-415F-8AFF-98938A38AEC5}"/>
                  </a:ext>
                </a:extLst>
              </p14:cNvPr>
              <p14:cNvContentPartPr/>
              <p14:nvPr/>
            </p14:nvContentPartPr>
            <p14:xfrm>
              <a:off x="3767371" y="5712946"/>
              <a:ext cx="94680" cy="151560"/>
            </p14:xfrm>
          </p:contentPart>
        </mc:Choice>
        <mc:Fallback xmlns="">
          <p:pic>
            <p:nvPicPr>
              <p:cNvPr id="57" name="Ink 56">
                <a:extLst>
                  <a:ext uri="{FF2B5EF4-FFF2-40B4-BE49-F238E27FC236}">
                    <a16:creationId xmlns:a16="http://schemas.microsoft.com/office/drawing/2014/main" id="{F223E9A5-C763-415F-8AFF-98938A38AEC5}"/>
                  </a:ext>
                </a:extLst>
              </p:cNvPr>
              <p:cNvPicPr/>
              <p:nvPr/>
            </p:nvPicPr>
            <p:blipFill>
              <a:blip r:embed="rId100"/>
              <a:stretch>
                <a:fillRect/>
              </a:stretch>
            </p:blipFill>
            <p:spPr>
              <a:xfrm>
                <a:off x="3752971" y="5698546"/>
                <a:ext cx="122760" cy="179640"/>
              </a:xfrm>
              <a:prstGeom prst="rect">
                <a:avLst/>
              </a:prstGeom>
            </p:spPr>
          </p:pic>
        </mc:Fallback>
      </mc:AlternateContent>
      <mc:AlternateContent xmlns:mc="http://schemas.openxmlformats.org/markup-compatibility/2006" xmlns:p14="http://schemas.microsoft.com/office/powerpoint/2010/main">
        <mc:Choice Requires="p14">
          <p:contentPart p14:bwMode="auto" r:id="rId101">
            <p14:nvContentPartPr>
              <p14:cNvPr id="58" name="Ink 57">
                <a:extLst>
                  <a:ext uri="{FF2B5EF4-FFF2-40B4-BE49-F238E27FC236}">
                    <a16:creationId xmlns:a16="http://schemas.microsoft.com/office/drawing/2014/main" id="{C638954A-0D46-4365-8AA9-06C63B9E5E76}"/>
                  </a:ext>
                </a:extLst>
              </p14:cNvPr>
              <p14:cNvContentPartPr/>
              <p14:nvPr/>
            </p14:nvContentPartPr>
            <p14:xfrm>
              <a:off x="4001371" y="5685226"/>
              <a:ext cx="55800" cy="174240"/>
            </p14:xfrm>
          </p:contentPart>
        </mc:Choice>
        <mc:Fallback xmlns="">
          <p:pic>
            <p:nvPicPr>
              <p:cNvPr id="58" name="Ink 57">
                <a:extLst>
                  <a:ext uri="{FF2B5EF4-FFF2-40B4-BE49-F238E27FC236}">
                    <a16:creationId xmlns:a16="http://schemas.microsoft.com/office/drawing/2014/main" id="{C638954A-0D46-4365-8AA9-06C63B9E5E76}"/>
                  </a:ext>
                </a:extLst>
              </p:cNvPr>
              <p:cNvPicPr/>
              <p:nvPr/>
            </p:nvPicPr>
            <p:blipFill>
              <a:blip r:embed="rId102"/>
              <a:stretch>
                <a:fillRect/>
              </a:stretch>
            </p:blipFill>
            <p:spPr>
              <a:xfrm>
                <a:off x="3986971" y="5670826"/>
                <a:ext cx="83880" cy="202320"/>
              </a:xfrm>
              <a:prstGeom prst="rect">
                <a:avLst/>
              </a:prstGeom>
            </p:spPr>
          </p:pic>
        </mc:Fallback>
      </mc:AlternateContent>
      <mc:AlternateContent xmlns:mc="http://schemas.openxmlformats.org/markup-compatibility/2006" xmlns:p14="http://schemas.microsoft.com/office/powerpoint/2010/main">
        <mc:Choice Requires="p14">
          <p:contentPart p14:bwMode="auto" r:id="rId103">
            <p14:nvContentPartPr>
              <p14:cNvPr id="59" name="Ink 58">
                <a:extLst>
                  <a:ext uri="{FF2B5EF4-FFF2-40B4-BE49-F238E27FC236}">
                    <a16:creationId xmlns:a16="http://schemas.microsoft.com/office/drawing/2014/main" id="{E27AE659-6EF4-440E-BF2D-AC9C7C63C538}"/>
                  </a:ext>
                </a:extLst>
              </p14:cNvPr>
              <p14:cNvContentPartPr/>
              <p14:nvPr/>
            </p14:nvContentPartPr>
            <p14:xfrm>
              <a:off x="4202611" y="5426026"/>
              <a:ext cx="4680" cy="424800"/>
            </p14:xfrm>
          </p:contentPart>
        </mc:Choice>
        <mc:Fallback xmlns="">
          <p:pic>
            <p:nvPicPr>
              <p:cNvPr id="59" name="Ink 58">
                <a:extLst>
                  <a:ext uri="{FF2B5EF4-FFF2-40B4-BE49-F238E27FC236}">
                    <a16:creationId xmlns:a16="http://schemas.microsoft.com/office/drawing/2014/main" id="{E27AE659-6EF4-440E-BF2D-AC9C7C63C538}"/>
                  </a:ext>
                </a:extLst>
              </p:cNvPr>
              <p:cNvPicPr/>
              <p:nvPr/>
            </p:nvPicPr>
            <p:blipFill>
              <a:blip r:embed="rId104"/>
              <a:stretch>
                <a:fillRect/>
              </a:stretch>
            </p:blipFill>
            <p:spPr>
              <a:xfrm>
                <a:off x="4188211" y="5411626"/>
                <a:ext cx="32760" cy="452880"/>
              </a:xfrm>
              <a:prstGeom prst="rect">
                <a:avLst/>
              </a:prstGeom>
            </p:spPr>
          </p:pic>
        </mc:Fallback>
      </mc:AlternateContent>
      <mc:AlternateContent xmlns:mc="http://schemas.openxmlformats.org/markup-compatibility/2006" xmlns:p14="http://schemas.microsoft.com/office/powerpoint/2010/main">
        <mc:Choice Requires="p14">
          <p:contentPart p14:bwMode="auto" r:id="rId105">
            <p14:nvContentPartPr>
              <p14:cNvPr id="60" name="Ink 59">
                <a:extLst>
                  <a:ext uri="{FF2B5EF4-FFF2-40B4-BE49-F238E27FC236}">
                    <a16:creationId xmlns:a16="http://schemas.microsoft.com/office/drawing/2014/main" id="{FE2B8A48-8094-4F5E-B238-D79431911B88}"/>
                  </a:ext>
                </a:extLst>
              </p14:cNvPr>
              <p14:cNvContentPartPr/>
              <p14:nvPr/>
            </p14:nvContentPartPr>
            <p14:xfrm>
              <a:off x="4116211" y="5760106"/>
              <a:ext cx="194040" cy="27720"/>
            </p14:xfrm>
          </p:contentPart>
        </mc:Choice>
        <mc:Fallback xmlns="">
          <p:pic>
            <p:nvPicPr>
              <p:cNvPr id="60" name="Ink 59">
                <a:extLst>
                  <a:ext uri="{FF2B5EF4-FFF2-40B4-BE49-F238E27FC236}">
                    <a16:creationId xmlns:a16="http://schemas.microsoft.com/office/drawing/2014/main" id="{FE2B8A48-8094-4F5E-B238-D79431911B88}"/>
                  </a:ext>
                </a:extLst>
              </p:cNvPr>
              <p:cNvPicPr/>
              <p:nvPr/>
            </p:nvPicPr>
            <p:blipFill>
              <a:blip r:embed="rId106"/>
              <a:stretch>
                <a:fillRect/>
              </a:stretch>
            </p:blipFill>
            <p:spPr>
              <a:xfrm>
                <a:off x="4101811" y="5745706"/>
                <a:ext cx="222120" cy="55800"/>
              </a:xfrm>
              <a:prstGeom prst="rect">
                <a:avLst/>
              </a:prstGeom>
            </p:spPr>
          </p:pic>
        </mc:Fallback>
      </mc:AlternateContent>
      <mc:AlternateContent xmlns:mc="http://schemas.openxmlformats.org/markup-compatibility/2006" xmlns:p14="http://schemas.microsoft.com/office/powerpoint/2010/main">
        <mc:Choice Requires="p14">
          <p:contentPart p14:bwMode="auto" r:id="rId107">
            <p14:nvContentPartPr>
              <p14:cNvPr id="61" name="Ink 60">
                <a:extLst>
                  <a:ext uri="{FF2B5EF4-FFF2-40B4-BE49-F238E27FC236}">
                    <a16:creationId xmlns:a16="http://schemas.microsoft.com/office/drawing/2014/main" id="{E8EB8C3F-8597-4BD0-9F7D-C2BF0579046E}"/>
                  </a:ext>
                </a:extLst>
              </p14:cNvPr>
              <p14:cNvContentPartPr/>
              <p14:nvPr/>
            </p14:nvContentPartPr>
            <p14:xfrm>
              <a:off x="4400251" y="5654626"/>
              <a:ext cx="78840" cy="240480"/>
            </p14:xfrm>
          </p:contentPart>
        </mc:Choice>
        <mc:Fallback xmlns="">
          <p:pic>
            <p:nvPicPr>
              <p:cNvPr id="61" name="Ink 60">
                <a:extLst>
                  <a:ext uri="{FF2B5EF4-FFF2-40B4-BE49-F238E27FC236}">
                    <a16:creationId xmlns:a16="http://schemas.microsoft.com/office/drawing/2014/main" id="{E8EB8C3F-8597-4BD0-9F7D-C2BF0579046E}"/>
                  </a:ext>
                </a:extLst>
              </p:cNvPr>
              <p:cNvPicPr/>
              <p:nvPr/>
            </p:nvPicPr>
            <p:blipFill>
              <a:blip r:embed="rId108"/>
              <a:stretch>
                <a:fillRect/>
              </a:stretch>
            </p:blipFill>
            <p:spPr>
              <a:xfrm>
                <a:off x="4385851" y="5640226"/>
                <a:ext cx="106920" cy="268560"/>
              </a:xfrm>
              <a:prstGeom prst="rect">
                <a:avLst/>
              </a:prstGeom>
            </p:spPr>
          </p:pic>
        </mc:Fallback>
      </mc:AlternateContent>
      <mc:AlternateContent xmlns:mc="http://schemas.openxmlformats.org/markup-compatibility/2006" xmlns:p14="http://schemas.microsoft.com/office/powerpoint/2010/main">
        <mc:Choice Requires="p14">
          <p:contentPart p14:bwMode="auto" r:id="rId109">
            <p14:nvContentPartPr>
              <p14:cNvPr id="62" name="Ink 61">
                <a:extLst>
                  <a:ext uri="{FF2B5EF4-FFF2-40B4-BE49-F238E27FC236}">
                    <a16:creationId xmlns:a16="http://schemas.microsoft.com/office/drawing/2014/main" id="{3DFA210D-4BB9-4076-85CE-BCB42DB215DC}"/>
                  </a:ext>
                </a:extLst>
              </p14:cNvPr>
              <p14:cNvContentPartPr/>
              <p14:nvPr/>
            </p14:nvContentPartPr>
            <p14:xfrm>
              <a:off x="1310731" y="6362026"/>
              <a:ext cx="23400" cy="141840"/>
            </p14:xfrm>
          </p:contentPart>
        </mc:Choice>
        <mc:Fallback xmlns="">
          <p:pic>
            <p:nvPicPr>
              <p:cNvPr id="62" name="Ink 61">
                <a:extLst>
                  <a:ext uri="{FF2B5EF4-FFF2-40B4-BE49-F238E27FC236}">
                    <a16:creationId xmlns:a16="http://schemas.microsoft.com/office/drawing/2014/main" id="{3DFA210D-4BB9-4076-85CE-BCB42DB215DC}"/>
                  </a:ext>
                </a:extLst>
              </p:cNvPr>
              <p:cNvPicPr/>
              <p:nvPr/>
            </p:nvPicPr>
            <p:blipFill>
              <a:blip r:embed="rId110"/>
              <a:stretch>
                <a:fillRect/>
              </a:stretch>
            </p:blipFill>
            <p:spPr>
              <a:xfrm>
                <a:off x="1296331" y="6347626"/>
                <a:ext cx="51480" cy="169920"/>
              </a:xfrm>
              <a:prstGeom prst="rect">
                <a:avLst/>
              </a:prstGeom>
            </p:spPr>
          </p:pic>
        </mc:Fallback>
      </mc:AlternateContent>
      <mc:AlternateContent xmlns:mc="http://schemas.openxmlformats.org/markup-compatibility/2006" xmlns:p14="http://schemas.microsoft.com/office/powerpoint/2010/main">
        <mc:Choice Requires="p14">
          <p:contentPart p14:bwMode="auto" r:id="rId111">
            <p14:nvContentPartPr>
              <p14:cNvPr id="63" name="Ink 62">
                <a:extLst>
                  <a:ext uri="{FF2B5EF4-FFF2-40B4-BE49-F238E27FC236}">
                    <a16:creationId xmlns:a16="http://schemas.microsoft.com/office/drawing/2014/main" id="{EA8672A5-C2F0-4BB0-BB69-EC39158683B0}"/>
                  </a:ext>
                </a:extLst>
              </p14:cNvPr>
              <p14:cNvContentPartPr/>
              <p14:nvPr/>
            </p14:nvContentPartPr>
            <p14:xfrm>
              <a:off x="1465891" y="6326026"/>
              <a:ext cx="96480" cy="126720"/>
            </p14:xfrm>
          </p:contentPart>
        </mc:Choice>
        <mc:Fallback xmlns="">
          <p:pic>
            <p:nvPicPr>
              <p:cNvPr id="63" name="Ink 62">
                <a:extLst>
                  <a:ext uri="{FF2B5EF4-FFF2-40B4-BE49-F238E27FC236}">
                    <a16:creationId xmlns:a16="http://schemas.microsoft.com/office/drawing/2014/main" id="{EA8672A5-C2F0-4BB0-BB69-EC39158683B0}"/>
                  </a:ext>
                </a:extLst>
              </p:cNvPr>
              <p:cNvPicPr/>
              <p:nvPr/>
            </p:nvPicPr>
            <p:blipFill>
              <a:blip r:embed="rId112"/>
              <a:stretch>
                <a:fillRect/>
              </a:stretch>
            </p:blipFill>
            <p:spPr>
              <a:xfrm>
                <a:off x="1451491" y="6311626"/>
                <a:ext cx="124560" cy="154800"/>
              </a:xfrm>
              <a:prstGeom prst="rect">
                <a:avLst/>
              </a:prstGeom>
            </p:spPr>
          </p:pic>
        </mc:Fallback>
      </mc:AlternateContent>
      <mc:AlternateContent xmlns:mc="http://schemas.openxmlformats.org/markup-compatibility/2006" xmlns:p14="http://schemas.microsoft.com/office/powerpoint/2010/main">
        <mc:Choice Requires="p14">
          <p:contentPart p14:bwMode="auto" r:id="rId113">
            <p14:nvContentPartPr>
              <p14:cNvPr id="64" name="Ink 63">
                <a:extLst>
                  <a:ext uri="{FF2B5EF4-FFF2-40B4-BE49-F238E27FC236}">
                    <a16:creationId xmlns:a16="http://schemas.microsoft.com/office/drawing/2014/main" id="{64045082-4E80-4EEF-8132-3636D67F4E42}"/>
                  </a:ext>
                </a:extLst>
              </p14:cNvPr>
              <p14:cNvContentPartPr/>
              <p14:nvPr/>
            </p14:nvContentPartPr>
            <p14:xfrm>
              <a:off x="2135131" y="6329626"/>
              <a:ext cx="19800" cy="77040"/>
            </p14:xfrm>
          </p:contentPart>
        </mc:Choice>
        <mc:Fallback xmlns="">
          <p:pic>
            <p:nvPicPr>
              <p:cNvPr id="64" name="Ink 63">
                <a:extLst>
                  <a:ext uri="{FF2B5EF4-FFF2-40B4-BE49-F238E27FC236}">
                    <a16:creationId xmlns:a16="http://schemas.microsoft.com/office/drawing/2014/main" id="{64045082-4E80-4EEF-8132-3636D67F4E42}"/>
                  </a:ext>
                </a:extLst>
              </p:cNvPr>
              <p:cNvPicPr/>
              <p:nvPr/>
            </p:nvPicPr>
            <p:blipFill>
              <a:blip r:embed="rId114"/>
              <a:stretch>
                <a:fillRect/>
              </a:stretch>
            </p:blipFill>
            <p:spPr>
              <a:xfrm>
                <a:off x="2120731" y="6315226"/>
                <a:ext cx="47880" cy="105120"/>
              </a:xfrm>
              <a:prstGeom prst="rect">
                <a:avLst/>
              </a:prstGeom>
            </p:spPr>
          </p:pic>
        </mc:Fallback>
      </mc:AlternateContent>
      <mc:AlternateContent xmlns:mc="http://schemas.openxmlformats.org/markup-compatibility/2006" xmlns:p14="http://schemas.microsoft.com/office/powerpoint/2010/main">
        <mc:Choice Requires="p14">
          <p:contentPart p14:bwMode="auto" r:id="rId115">
            <p14:nvContentPartPr>
              <p14:cNvPr id="66" name="Ink 65">
                <a:extLst>
                  <a:ext uri="{FF2B5EF4-FFF2-40B4-BE49-F238E27FC236}">
                    <a16:creationId xmlns:a16="http://schemas.microsoft.com/office/drawing/2014/main" id="{29C020A8-C9C1-4834-861F-0AB27E68CFD4}"/>
                  </a:ext>
                </a:extLst>
              </p14:cNvPr>
              <p14:cNvContentPartPr/>
              <p14:nvPr/>
            </p14:nvContentPartPr>
            <p14:xfrm>
              <a:off x="2267251" y="6219106"/>
              <a:ext cx="104760" cy="225000"/>
            </p14:xfrm>
          </p:contentPart>
        </mc:Choice>
        <mc:Fallback xmlns="">
          <p:pic>
            <p:nvPicPr>
              <p:cNvPr id="66" name="Ink 65">
                <a:extLst>
                  <a:ext uri="{FF2B5EF4-FFF2-40B4-BE49-F238E27FC236}">
                    <a16:creationId xmlns:a16="http://schemas.microsoft.com/office/drawing/2014/main" id="{29C020A8-C9C1-4834-861F-0AB27E68CFD4}"/>
                  </a:ext>
                </a:extLst>
              </p:cNvPr>
              <p:cNvPicPr/>
              <p:nvPr/>
            </p:nvPicPr>
            <p:blipFill>
              <a:blip r:embed="rId116"/>
              <a:stretch>
                <a:fillRect/>
              </a:stretch>
            </p:blipFill>
            <p:spPr>
              <a:xfrm>
                <a:off x="2252851" y="6204706"/>
                <a:ext cx="13284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117">
            <p14:nvContentPartPr>
              <p14:cNvPr id="67" name="Ink 66">
                <a:extLst>
                  <a:ext uri="{FF2B5EF4-FFF2-40B4-BE49-F238E27FC236}">
                    <a16:creationId xmlns:a16="http://schemas.microsoft.com/office/drawing/2014/main" id="{F23B9FE1-FD9E-44A2-8733-3C32CB4F71DB}"/>
                  </a:ext>
                </a:extLst>
              </p14:cNvPr>
              <p14:cNvContentPartPr/>
              <p14:nvPr/>
            </p14:nvContentPartPr>
            <p14:xfrm>
              <a:off x="2471731" y="6320626"/>
              <a:ext cx="39600" cy="126360"/>
            </p14:xfrm>
          </p:contentPart>
        </mc:Choice>
        <mc:Fallback xmlns="">
          <p:pic>
            <p:nvPicPr>
              <p:cNvPr id="67" name="Ink 66">
                <a:extLst>
                  <a:ext uri="{FF2B5EF4-FFF2-40B4-BE49-F238E27FC236}">
                    <a16:creationId xmlns:a16="http://schemas.microsoft.com/office/drawing/2014/main" id="{F23B9FE1-FD9E-44A2-8733-3C32CB4F71DB}"/>
                  </a:ext>
                </a:extLst>
              </p:cNvPr>
              <p:cNvPicPr/>
              <p:nvPr/>
            </p:nvPicPr>
            <p:blipFill>
              <a:blip r:embed="rId118"/>
              <a:stretch>
                <a:fillRect/>
              </a:stretch>
            </p:blipFill>
            <p:spPr>
              <a:xfrm>
                <a:off x="2457331" y="6306226"/>
                <a:ext cx="67680" cy="154440"/>
              </a:xfrm>
              <a:prstGeom prst="rect">
                <a:avLst/>
              </a:prstGeom>
            </p:spPr>
          </p:pic>
        </mc:Fallback>
      </mc:AlternateContent>
      <mc:AlternateContent xmlns:mc="http://schemas.openxmlformats.org/markup-compatibility/2006" xmlns:p14="http://schemas.microsoft.com/office/powerpoint/2010/main">
        <mc:Choice Requires="p14">
          <p:contentPart p14:bwMode="auto" r:id="rId119">
            <p14:nvContentPartPr>
              <p14:cNvPr id="68" name="Ink 67">
                <a:extLst>
                  <a:ext uri="{FF2B5EF4-FFF2-40B4-BE49-F238E27FC236}">
                    <a16:creationId xmlns:a16="http://schemas.microsoft.com/office/drawing/2014/main" id="{59D0237C-8C8B-473D-9120-7B600F641EA3}"/>
                  </a:ext>
                </a:extLst>
              </p14:cNvPr>
              <p14:cNvContentPartPr/>
              <p14:nvPr/>
            </p14:nvContentPartPr>
            <p14:xfrm>
              <a:off x="2649211" y="6112906"/>
              <a:ext cx="12960" cy="322560"/>
            </p14:xfrm>
          </p:contentPart>
        </mc:Choice>
        <mc:Fallback xmlns="">
          <p:pic>
            <p:nvPicPr>
              <p:cNvPr id="68" name="Ink 67">
                <a:extLst>
                  <a:ext uri="{FF2B5EF4-FFF2-40B4-BE49-F238E27FC236}">
                    <a16:creationId xmlns:a16="http://schemas.microsoft.com/office/drawing/2014/main" id="{59D0237C-8C8B-473D-9120-7B600F641EA3}"/>
                  </a:ext>
                </a:extLst>
              </p:cNvPr>
              <p:cNvPicPr/>
              <p:nvPr/>
            </p:nvPicPr>
            <p:blipFill>
              <a:blip r:embed="rId120"/>
              <a:stretch>
                <a:fillRect/>
              </a:stretch>
            </p:blipFill>
            <p:spPr>
              <a:xfrm>
                <a:off x="2634811" y="6098506"/>
                <a:ext cx="41040" cy="350640"/>
              </a:xfrm>
              <a:prstGeom prst="rect">
                <a:avLst/>
              </a:prstGeom>
            </p:spPr>
          </p:pic>
        </mc:Fallback>
      </mc:AlternateContent>
      <mc:AlternateContent xmlns:mc="http://schemas.openxmlformats.org/markup-compatibility/2006" xmlns:p14="http://schemas.microsoft.com/office/powerpoint/2010/main">
        <mc:Choice Requires="p14">
          <p:contentPart p14:bwMode="auto" r:id="rId121">
            <p14:nvContentPartPr>
              <p14:cNvPr id="69" name="Ink 68">
                <a:extLst>
                  <a:ext uri="{FF2B5EF4-FFF2-40B4-BE49-F238E27FC236}">
                    <a16:creationId xmlns:a16="http://schemas.microsoft.com/office/drawing/2014/main" id="{C3719713-10E4-40E6-95A7-55066B9C0927}"/>
                  </a:ext>
                </a:extLst>
              </p14:cNvPr>
              <p14:cNvContentPartPr/>
              <p14:nvPr/>
            </p14:nvContentPartPr>
            <p14:xfrm>
              <a:off x="2762971" y="6356626"/>
              <a:ext cx="74520" cy="123120"/>
            </p14:xfrm>
          </p:contentPart>
        </mc:Choice>
        <mc:Fallback xmlns="">
          <p:pic>
            <p:nvPicPr>
              <p:cNvPr id="69" name="Ink 68">
                <a:extLst>
                  <a:ext uri="{FF2B5EF4-FFF2-40B4-BE49-F238E27FC236}">
                    <a16:creationId xmlns:a16="http://schemas.microsoft.com/office/drawing/2014/main" id="{C3719713-10E4-40E6-95A7-55066B9C0927}"/>
                  </a:ext>
                </a:extLst>
              </p:cNvPr>
              <p:cNvPicPr/>
              <p:nvPr/>
            </p:nvPicPr>
            <p:blipFill>
              <a:blip r:embed="rId122"/>
              <a:stretch>
                <a:fillRect/>
              </a:stretch>
            </p:blipFill>
            <p:spPr>
              <a:xfrm>
                <a:off x="2748571" y="6342226"/>
                <a:ext cx="102600" cy="151200"/>
              </a:xfrm>
              <a:prstGeom prst="rect">
                <a:avLst/>
              </a:prstGeom>
            </p:spPr>
          </p:pic>
        </mc:Fallback>
      </mc:AlternateContent>
      <mc:AlternateContent xmlns:mc="http://schemas.openxmlformats.org/markup-compatibility/2006" xmlns:p14="http://schemas.microsoft.com/office/powerpoint/2010/main">
        <mc:Choice Requires="p14">
          <p:contentPart p14:bwMode="auto" r:id="rId123">
            <p14:nvContentPartPr>
              <p14:cNvPr id="70" name="Ink 69">
                <a:extLst>
                  <a:ext uri="{FF2B5EF4-FFF2-40B4-BE49-F238E27FC236}">
                    <a16:creationId xmlns:a16="http://schemas.microsoft.com/office/drawing/2014/main" id="{12A23D26-1A19-41A3-B06A-F097647FAE1C}"/>
                  </a:ext>
                </a:extLst>
              </p14:cNvPr>
              <p14:cNvContentPartPr/>
              <p14:nvPr/>
            </p14:nvContentPartPr>
            <p14:xfrm>
              <a:off x="3019291" y="6101026"/>
              <a:ext cx="25200" cy="372240"/>
            </p14:xfrm>
          </p:contentPart>
        </mc:Choice>
        <mc:Fallback xmlns="">
          <p:pic>
            <p:nvPicPr>
              <p:cNvPr id="70" name="Ink 69">
                <a:extLst>
                  <a:ext uri="{FF2B5EF4-FFF2-40B4-BE49-F238E27FC236}">
                    <a16:creationId xmlns:a16="http://schemas.microsoft.com/office/drawing/2014/main" id="{12A23D26-1A19-41A3-B06A-F097647FAE1C}"/>
                  </a:ext>
                </a:extLst>
              </p:cNvPr>
              <p:cNvPicPr/>
              <p:nvPr/>
            </p:nvPicPr>
            <p:blipFill>
              <a:blip r:embed="rId124"/>
              <a:stretch>
                <a:fillRect/>
              </a:stretch>
            </p:blipFill>
            <p:spPr>
              <a:xfrm>
                <a:off x="3004891" y="6086626"/>
                <a:ext cx="53280" cy="400320"/>
              </a:xfrm>
              <a:prstGeom prst="rect">
                <a:avLst/>
              </a:prstGeom>
            </p:spPr>
          </p:pic>
        </mc:Fallback>
      </mc:AlternateContent>
      <mc:AlternateContent xmlns:mc="http://schemas.openxmlformats.org/markup-compatibility/2006" xmlns:p14="http://schemas.microsoft.com/office/powerpoint/2010/main">
        <mc:Choice Requires="p14">
          <p:contentPart p14:bwMode="auto" r:id="rId125">
            <p14:nvContentPartPr>
              <p14:cNvPr id="71" name="Ink 70">
                <a:extLst>
                  <a:ext uri="{FF2B5EF4-FFF2-40B4-BE49-F238E27FC236}">
                    <a16:creationId xmlns:a16="http://schemas.microsoft.com/office/drawing/2014/main" id="{43BA8E4F-81B4-49A9-924A-8E5CD29126EB}"/>
                  </a:ext>
                </a:extLst>
              </p14:cNvPr>
              <p14:cNvContentPartPr/>
              <p14:nvPr/>
            </p14:nvContentPartPr>
            <p14:xfrm>
              <a:off x="2985091" y="6351586"/>
              <a:ext cx="99720" cy="22680"/>
            </p14:xfrm>
          </p:contentPart>
        </mc:Choice>
        <mc:Fallback xmlns="">
          <p:pic>
            <p:nvPicPr>
              <p:cNvPr id="71" name="Ink 70">
                <a:extLst>
                  <a:ext uri="{FF2B5EF4-FFF2-40B4-BE49-F238E27FC236}">
                    <a16:creationId xmlns:a16="http://schemas.microsoft.com/office/drawing/2014/main" id="{43BA8E4F-81B4-49A9-924A-8E5CD29126EB}"/>
                  </a:ext>
                </a:extLst>
              </p:cNvPr>
              <p:cNvPicPr/>
              <p:nvPr/>
            </p:nvPicPr>
            <p:blipFill>
              <a:blip r:embed="rId126"/>
              <a:stretch>
                <a:fillRect/>
              </a:stretch>
            </p:blipFill>
            <p:spPr>
              <a:xfrm>
                <a:off x="2970691" y="6337186"/>
                <a:ext cx="127800" cy="50760"/>
              </a:xfrm>
              <a:prstGeom prst="rect">
                <a:avLst/>
              </a:prstGeom>
            </p:spPr>
          </p:pic>
        </mc:Fallback>
      </mc:AlternateContent>
      <mc:AlternateContent xmlns:mc="http://schemas.openxmlformats.org/markup-compatibility/2006" xmlns:p14="http://schemas.microsoft.com/office/powerpoint/2010/main">
        <mc:Choice Requires="p14">
          <p:contentPart p14:bwMode="auto" r:id="rId127">
            <p14:nvContentPartPr>
              <p14:cNvPr id="72" name="Ink 71">
                <a:extLst>
                  <a:ext uri="{FF2B5EF4-FFF2-40B4-BE49-F238E27FC236}">
                    <a16:creationId xmlns:a16="http://schemas.microsoft.com/office/drawing/2014/main" id="{EEF9F1D8-112E-4BC3-A038-33DCED245F86}"/>
                  </a:ext>
                </a:extLst>
              </p14:cNvPr>
              <p14:cNvContentPartPr/>
              <p14:nvPr/>
            </p14:nvContentPartPr>
            <p14:xfrm>
              <a:off x="3232411" y="6324586"/>
              <a:ext cx="4680" cy="83880"/>
            </p14:xfrm>
          </p:contentPart>
        </mc:Choice>
        <mc:Fallback xmlns="">
          <p:pic>
            <p:nvPicPr>
              <p:cNvPr id="72" name="Ink 71">
                <a:extLst>
                  <a:ext uri="{FF2B5EF4-FFF2-40B4-BE49-F238E27FC236}">
                    <a16:creationId xmlns:a16="http://schemas.microsoft.com/office/drawing/2014/main" id="{EEF9F1D8-112E-4BC3-A038-33DCED245F86}"/>
                  </a:ext>
                </a:extLst>
              </p:cNvPr>
              <p:cNvPicPr/>
              <p:nvPr/>
            </p:nvPicPr>
            <p:blipFill>
              <a:blip r:embed="rId128"/>
              <a:stretch>
                <a:fillRect/>
              </a:stretch>
            </p:blipFill>
            <p:spPr>
              <a:xfrm>
                <a:off x="3218011" y="6310186"/>
                <a:ext cx="32760" cy="111960"/>
              </a:xfrm>
              <a:prstGeom prst="rect">
                <a:avLst/>
              </a:prstGeom>
            </p:spPr>
          </p:pic>
        </mc:Fallback>
      </mc:AlternateContent>
      <mc:AlternateContent xmlns:mc="http://schemas.openxmlformats.org/markup-compatibility/2006" xmlns:p14="http://schemas.microsoft.com/office/powerpoint/2010/main">
        <mc:Choice Requires="p14">
          <p:contentPart p14:bwMode="auto" r:id="rId129">
            <p14:nvContentPartPr>
              <p14:cNvPr id="73" name="Ink 72">
                <a:extLst>
                  <a:ext uri="{FF2B5EF4-FFF2-40B4-BE49-F238E27FC236}">
                    <a16:creationId xmlns:a16="http://schemas.microsoft.com/office/drawing/2014/main" id="{18B46133-9403-4A53-BF78-1C684262BF13}"/>
                  </a:ext>
                </a:extLst>
              </p14:cNvPr>
              <p14:cNvContentPartPr/>
              <p14:nvPr/>
            </p14:nvContentPartPr>
            <p14:xfrm>
              <a:off x="3331771" y="6307306"/>
              <a:ext cx="61920" cy="87480"/>
            </p14:xfrm>
          </p:contentPart>
        </mc:Choice>
        <mc:Fallback xmlns="">
          <p:pic>
            <p:nvPicPr>
              <p:cNvPr id="73" name="Ink 72">
                <a:extLst>
                  <a:ext uri="{FF2B5EF4-FFF2-40B4-BE49-F238E27FC236}">
                    <a16:creationId xmlns:a16="http://schemas.microsoft.com/office/drawing/2014/main" id="{18B46133-9403-4A53-BF78-1C684262BF13}"/>
                  </a:ext>
                </a:extLst>
              </p:cNvPr>
              <p:cNvPicPr/>
              <p:nvPr/>
            </p:nvPicPr>
            <p:blipFill>
              <a:blip r:embed="rId130"/>
              <a:stretch>
                <a:fillRect/>
              </a:stretch>
            </p:blipFill>
            <p:spPr>
              <a:xfrm>
                <a:off x="3317371" y="6292906"/>
                <a:ext cx="90000" cy="115560"/>
              </a:xfrm>
              <a:prstGeom prst="rect">
                <a:avLst/>
              </a:prstGeom>
            </p:spPr>
          </p:pic>
        </mc:Fallback>
      </mc:AlternateContent>
      <mc:AlternateContent xmlns:mc="http://schemas.openxmlformats.org/markup-compatibility/2006" xmlns:p14="http://schemas.microsoft.com/office/powerpoint/2010/main">
        <mc:Choice Requires="p14">
          <p:contentPart p14:bwMode="auto" r:id="rId131">
            <p14:nvContentPartPr>
              <p14:cNvPr id="74" name="Ink 73">
                <a:extLst>
                  <a:ext uri="{FF2B5EF4-FFF2-40B4-BE49-F238E27FC236}">
                    <a16:creationId xmlns:a16="http://schemas.microsoft.com/office/drawing/2014/main" id="{897A7C3A-862A-4633-A564-FF318D6D39E6}"/>
                  </a:ext>
                </a:extLst>
              </p14:cNvPr>
              <p14:cNvContentPartPr/>
              <p14:nvPr/>
            </p14:nvContentPartPr>
            <p14:xfrm>
              <a:off x="3508531" y="6343306"/>
              <a:ext cx="97920" cy="99000"/>
            </p14:xfrm>
          </p:contentPart>
        </mc:Choice>
        <mc:Fallback xmlns="">
          <p:pic>
            <p:nvPicPr>
              <p:cNvPr id="74" name="Ink 73">
                <a:extLst>
                  <a:ext uri="{FF2B5EF4-FFF2-40B4-BE49-F238E27FC236}">
                    <a16:creationId xmlns:a16="http://schemas.microsoft.com/office/drawing/2014/main" id="{897A7C3A-862A-4633-A564-FF318D6D39E6}"/>
                  </a:ext>
                </a:extLst>
              </p:cNvPr>
              <p:cNvPicPr/>
              <p:nvPr/>
            </p:nvPicPr>
            <p:blipFill>
              <a:blip r:embed="rId132"/>
              <a:stretch>
                <a:fillRect/>
              </a:stretch>
            </p:blipFill>
            <p:spPr>
              <a:xfrm>
                <a:off x="3494131" y="6328906"/>
                <a:ext cx="12600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133">
            <p14:nvContentPartPr>
              <p14:cNvPr id="76" name="Ink 75">
                <a:extLst>
                  <a:ext uri="{FF2B5EF4-FFF2-40B4-BE49-F238E27FC236}">
                    <a16:creationId xmlns:a16="http://schemas.microsoft.com/office/drawing/2014/main" id="{EAE8E75D-04A1-457E-BBE1-7A35749738F3}"/>
                  </a:ext>
                </a:extLst>
              </p14:cNvPr>
              <p14:cNvContentPartPr/>
              <p14:nvPr/>
            </p14:nvContentPartPr>
            <p14:xfrm>
              <a:off x="2131531" y="6128386"/>
              <a:ext cx="52200" cy="37800"/>
            </p14:xfrm>
          </p:contentPart>
        </mc:Choice>
        <mc:Fallback xmlns="">
          <p:pic>
            <p:nvPicPr>
              <p:cNvPr id="76" name="Ink 75">
                <a:extLst>
                  <a:ext uri="{FF2B5EF4-FFF2-40B4-BE49-F238E27FC236}">
                    <a16:creationId xmlns:a16="http://schemas.microsoft.com/office/drawing/2014/main" id="{EAE8E75D-04A1-457E-BBE1-7A35749738F3}"/>
                  </a:ext>
                </a:extLst>
              </p:cNvPr>
              <p:cNvPicPr/>
              <p:nvPr/>
            </p:nvPicPr>
            <p:blipFill>
              <a:blip r:embed="rId134"/>
              <a:stretch>
                <a:fillRect/>
              </a:stretch>
            </p:blipFill>
            <p:spPr>
              <a:xfrm>
                <a:off x="2117131" y="6113986"/>
                <a:ext cx="80280" cy="65880"/>
              </a:xfrm>
              <a:prstGeom prst="rect">
                <a:avLst/>
              </a:prstGeom>
            </p:spPr>
          </p:pic>
        </mc:Fallback>
      </mc:AlternateContent>
      <mc:AlternateContent xmlns:mc="http://schemas.openxmlformats.org/markup-compatibility/2006" xmlns:p14="http://schemas.microsoft.com/office/powerpoint/2010/main">
        <mc:Choice Requires="p14">
          <p:contentPart p14:bwMode="auto" r:id="rId135">
            <p14:nvContentPartPr>
              <p14:cNvPr id="77" name="Ink 76">
                <a:extLst>
                  <a:ext uri="{FF2B5EF4-FFF2-40B4-BE49-F238E27FC236}">
                    <a16:creationId xmlns:a16="http://schemas.microsoft.com/office/drawing/2014/main" id="{427C06B8-4D17-4E69-A0F5-19719ABE45B4}"/>
                  </a:ext>
                </a:extLst>
              </p14:cNvPr>
              <p14:cNvContentPartPr/>
              <p14:nvPr/>
            </p14:nvContentPartPr>
            <p14:xfrm>
              <a:off x="1229011" y="6194986"/>
              <a:ext cx="11160" cy="3600"/>
            </p14:xfrm>
          </p:contentPart>
        </mc:Choice>
        <mc:Fallback xmlns="">
          <p:pic>
            <p:nvPicPr>
              <p:cNvPr id="77" name="Ink 76">
                <a:extLst>
                  <a:ext uri="{FF2B5EF4-FFF2-40B4-BE49-F238E27FC236}">
                    <a16:creationId xmlns:a16="http://schemas.microsoft.com/office/drawing/2014/main" id="{427C06B8-4D17-4E69-A0F5-19719ABE45B4}"/>
                  </a:ext>
                </a:extLst>
              </p:cNvPr>
              <p:cNvPicPr/>
              <p:nvPr/>
            </p:nvPicPr>
            <p:blipFill>
              <a:blip r:embed="rId136"/>
              <a:stretch>
                <a:fillRect/>
              </a:stretch>
            </p:blipFill>
            <p:spPr>
              <a:xfrm>
                <a:off x="1214611" y="6180586"/>
                <a:ext cx="39240" cy="31680"/>
              </a:xfrm>
              <a:prstGeom prst="rect">
                <a:avLst/>
              </a:prstGeom>
            </p:spPr>
          </p:pic>
        </mc:Fallback>
      </mc:AlternateContent>
      <mc:AlternateContent xmlns:mc="http://schemas.openxmlformats.org/markup-compatibility/2006" xmlns:p14="http://schemas.microsoft.com/office/powerpoint/2010/main">
        <mc:Choice Requires="p14">
          <p:contentPart p14:bwMode="auto" r:id="rId137">
            <p14:nvContentPartPr>
              <p14:cNvPr id="78" name="Ink 77">
                <a:extLst>
                  <a:ext uri="{FF2B5EF4-FFF2-40B4-BE49-F238E27FC236}">
                    <a16:creationId xmlns:a16="http://schemas.microsoft.com/office/drawing/2014/main" id="{8473636C-0D3B-4ADA-BC78-C7DA926C2670}"/>
                  </a:ext>
                </a:extLst>
              </p14:cNvPr>
              <p14:cNvContentPartPr/>
              <p14:nvPr/>
            </p14:nvContentPartPr>
            <p14:xfrm>
              <a:off x="3721291" y="6443746"/>
              <a:ext cx="27360" cy="41400"/>
            </p14:xfrm>
          </p:contentPart>
        </mc:Choice>
        <mc:Fallback xmlns="">
          <p:pic>
            <p:nvPicPr>
              <p:cNvPr id="78" name="Ink 77">
                <a:extLst>
                  <a:ext uri="{FF2B5EF4-FFF2-40B4-BE49-F238E27FC236}">
                    <a16:creationId xmlns:a16="http://schemas.microsoft.com/office/drawing/2014/main" id="{8473636C-0D3B-4ADA-BC78-C7DA926C2670}"/>
                  </a:ext>
                </a:extLst>
              </p:cNvPr>
              <p:cNvPicPr/>
              <p:nvPr/>
            </p:nvPicPr>
            <p:blipFill>
              <a:blip r:embed="rId138"/>
              <a:stretch>
                <a:fillRect/>
              </a:stretch>
            </p:blipFill>
            <p:spPr>
              <a:xfrm>
                <a:off x="3706891" y="6429346"/>
                <a:ext cx="55440" cy="69480"/>
              </a:xfrm>
              <a:prstGeom prst="rect">
                <a:avLst/>
              </a:prstGeom>
            </p:spPr>
          </p:pic>
        </mc:Fallback>
      </mc:AlternateContent>
      <mc:AlternateContent xmlns:mc="http://schemas.openxmlformats.org/markup-compatibility/2006" xmlns:p14="http://schemas.microsoft.com/office/powerpoint/2010/main">
        <mc:Choice Requires="p14">
          <p:contentPart p14:bwMode="auto" r:id="rId139">
            <p14:nvContentPartPr>
              <p14:cNvPr id="81" name="Ink 80">
                <a:extLst>
                  <a:ext uri="{FF2B5EF4-FFF2-40B4-BE49-F238E27FC236}">
                    <a16:creationId xmlns:a16="http://schemas.microsoft.com/office/drawing/2014/main" id="{DC6B5750-A78D-47EF-AE65-44D1BB08CA51}"/>
                  </a:ext>
                </a:extLst>
              </p14:cNvPr>
              <p14:cNvContentPartPr/>
              <p14:nvPr/>
            </p14:nvContentPartPr>
            <p14:xfrm>
              <a:off x="3840091" y="6043066"/>
              <a:ext cx="56160" cy="198360"/>
            </p14:xfrm>
          </p:contentPart>
        </mc:Choice>
        <mc:Fallback xmlns="">
          <p:pic>
            <p:nvPicPr>
              <p:cNvPr id="81" name="Ink 80">
                <a:extLst>
                  <a:ext uri="{FF2B5EF4-FFF2-40B4-BE49-F238E27FC236}">
                    <a16:creationId xmlns:a16="http://schemas.microsoft.com/office/drawing/2014/main" id="{DC6B5750-A78D-47EF-AE65-44D1BB08CA51}"/>
                  </a:ext>
                </a:extLst>
              </p:cNvPr>
              <p:cNvPicPr/>
              <p:nvPr/>
            </p:nvPicPr>
            <p:blipFill>
              <a:blip r:embed="rId140"/>
              <a:stretch>
                <a:fillRect/>
              </a:stretch>
            </p:blipFill>
            <p:spPr>
              <a:xfrm>
                <a:off x="3825691" y="6028666"/>
                <a:ext cx="84240" cy="226440"/>
              </a:xfrm>
              <a:prstGeom prst="rect">
                <a:avLst/>
              </a:prstGeom>
            </p:spPr>
          </p:pic>
        </mc:Fallback>
      </mc:AlternateContent>
    </p:spTree>
    <p:extLst>
      <p:ext uri="{BB962C8B-B14F-4D97-AF65-F5344CB8AC3E}">
        <p14:creationId xmlns:p14="http://schemas.microsoft.com/office/powerpoint/2010/main" val="165288916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Writing UI-testable code</a:t>
            </a:r>
            <a:br>
              <a:rPr lang="en-US" sz="4800" dirty="0"/>
            </a:br>
            <a:br>
              <a:rPr lang="en-US" sz="4800" dirty="0"/>
            </a:br>
            <a:r>
              <a:rPr lang="en-US" sz="3600" dirty="0">
                <a:solidFill>
                  <a:srgbClr val="013947"/>
                </a:solidFill>
              </a:rPr>
              <a:t>Unit-testing a view model</a:t>
            </a:r>
            <a:br>
              <a:rPr lang="en-US" sz="3600" dirty="0">
                <a:solidFill>
                  <a:srgbClr val="013947"/>
                </a:solidFill>
              </a:rPr>
            </a:br>
            <a:r>
              <a:rPr lang="en-US" sz="3600" i="1" dirty="0">
                <a:solidFill>
                  <a:srgbClr val="013947"/>
                </a:solidFill>
              </a:rPr>
              <a:t>is better than </a:t>
            </a:r>
            <a:br>
              <a:rPr lang="en-US" sz="3600" i="1" dirty="0">
                <a:solidFill>
                  <a:srgbClr val="013947"/>
                </a:solidFill>
              </a:rPr>
            </a:br>
            <a:r>
              <a:rPr lang="en-US" sz="3600" dirty="0">
                <a:solidFill>
                  <a:srgbClr val="013947"/>
                </a:solidFill>
              </a:rPr>
              <a:t>UI-testing the DOM</a:t>
            </a:r>
            <a:br>
              <a:rPr lang="en-US" sz="4800" dirty="0">
                <a:solidFill>
                  <a:srgbClr val="013947"/>
                </a:solidFill>
              </a:rPr>
            </a:br>
            <a:endParaRPr lang="en-US" sz="4800" dirty="0"/>
          </a:p>
        </p:txBody>
      </p:sp>
    </p:spTree>
    <p:extLst>
      <p:ext uri="{BB962C8B-B14F-4D97-AF65-F5344CB8AC3E}">
        <p14:creationId xmlns:p14="http://schemas.microsoft.com/office/powerpoint/2010/main" val="23958632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Refactor UI code to make it unit-testable</a:t>
            </a:r>
          </a:p>
        </p:txBody>
      </p:sp>
      <p:pic>
        <p:nvPicPr>
          <p:cNvPr id="5" name="Picture 4"/>
          <p:cNvPicPr>
            <a:picLocks noChangeAspect="1"/>
          </p:cNvPicPr>
          <p:nvPr/>
        </p:nvPicPr>
        <p:blipFill>
          <a:blip r:embed="rId3"/>
          <a:stretch>
            <a:fillRect/>
          </a:stretch>
        </p:blipFill>
        <p:spPr>
          <a:xfrm>
            <a:off x="838200" y="2351088"/>
            <a:ext cx="5614972" cy="3122612"/>
          </a:xfrm>
          <a:prstGeom prst="rect">
            <a:avLst/>
          </a:prstGeom>
        </p:spPr>
      </p:pic>
      <mc:AlternateContent xmlns:mc="http://schemas.openxmlformats.org/markup-compatibility/2006" xmlns:p14="http://schemas.microsoft.com/office/powerpoint/2010/main">
        <mc:Choice Requires="p14">
          <p:contentPart p14:bwMode="auto" r:id="rId4">
            <p14:nvContentPartPr>
              <p14:cNvPr id="33" name="Ink 32">
                <a:extLst>
                  <a:ext uri="{FF2B5EF4-FFF2-40B4-BE49-F238E27FC236}">
                    <a16:creationId xmlns:a16="http://schemas.microsoft.com/office/drawing/2014/main" id="{DF6BD570-A746-424C-911F-B3F4692C0B4E}"/>
                  </a:ext>
                </a:extLst>
              </p14:cNvPr>
              <p14:cNvContentPartPr/>
              <p14:nvPr/>
            </p14:nvContentPartPr>
            <p14:xfrm>
              <a:off x="5934215" y="5573780"/>
              <a:ext cx="349920" cy="649440"/>
            </p14:xfrm>
          </p:contentPart>
        </mc:Choice>
        <mc:Fallback xmlns="">
          <p:pic>
            <p:nvPicPr>
              <p:cNvPr id="33" name="Ink 32">
                <a:extLst>
                  <a:ext uri="{FF2B5EF4-FFF2-40B4-BE49-F238E27FC236}">
                    <a16:creationId xmlns="" xmlns:a16="http://schemas.microsoft.com/office/drawing/2014/main" xmlns:p14="http://schemas.microsoft.com/office/powerpoint/2010/main" id="{DF6BD570-A746-424C-911F-B3F4692C0B4E}"/>
                  </a:ext>
                </a:extLst>
              </p:cNvPr>
              <p:cNvPicPr/>
              <p:nvPr/>
            </p:nvPicPr>
            <p:blipFill>
              <a:blip r:embed="rId5"/>
              <a:stretch>
                <a:fillRect/>
              </a:stretch>
            </p:blipFill>
            <p:spPr>
              <a:xfrm>
                <a:off x="5919815" y="5565140"/>
                <a:ext cx="372960" cy="6703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4" name="Ink 33">
                <a:extLst>
                  <a:ext uri="{FF2B5EF4-FFF2-40B4-BE49-F238E27FC236}">
                    <a16:creationId xmlns:a16="http://schemas.microsoft.com/office/drawing/2014/main" id="{7FB3D386-48CF-4E01-9AB7-371AA5A922D3}"/>
                  </a:ext>
                </a:extLst>
              </p14:cNvPr>
              <p14:cNvContentPartPr/>
              <p14:nvPr/>
            </p14:nvContentPartPr>
            <p14:xfrm>
              <a:off x="6397895" y="5553260"/>
              <a:ext cx="293040" cy="660240"/>
            </p14:xfrm>
          </p:contentPart>
        </mc:Choice>
        <mc:Fallback xmlns="">
          <p:pic>
            <p:nvPicPr>
              <p:cNvPr id="34" name="Ink 33">
                <a:extLst>
                  <a:ext uri="{FF2B5EF4-FFF2-40B4-BE49-F238E27FC236}">
                    <a16:creationId xmlns="" xmlns:a16="http://schemas.microsoft.com/office/drawing/2014/main" xmlns:p14="http://schemas.microsoft.com/office/powerpoint/2010/main" id="{7FB3D386-48CF-4E01-9AB7-371AA5A922D3}"/>
                  </a:ext>
                </a:extLst>
              </p:cNvPr>
              <p:cNvPicPr/>
              <p:nvPr/>
            </p:nvPicPr>
            <p:blipFill>
              <a:blip r:embed="rId7"/>
              <a:stretch>
                <a:fillRect/>
              </a:stretch>
            </p:blipFill>
            <p:spPr>
              <a:xfrm>
                <a:off x="6384559" y="5542820"/>
                <a:ext cx="313946" cy="6757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5" name="Ink 34">
                <a:extLst>
                  <a:ext uri="{FF2B5EF4-FFF2-40B4-BE49-F238E27FC236}">
                    <a16:creationId xmlns:a16="http://schemas.microsoft.com/office/drawing/2014/main" id="{19165E95-E9F3-4D5F-B1F0-F56A29112742}"/>
                  </a:ext>
                </a:extLst>
              </p14:cNvPr>
              <p14:cNvContentPartPr/>
              <p14:nvPr/>
            </p14:nvContentPartPr>
            <p14:xfrm>
              <a:off x="6785615" y="5967620"/>
              <a:ext cx="111960" cy="265320"/>
            </p14:xfrm>
          </p:contentPart>
        </mc:Choice>
        <mc:Fallback xmlns="">
          <p:pic>
            <p:nvPicPr>
              <p:cNvPr id="35" name="Ink 34">
                <a:extLst>
                  <a:ext uri="{FF2B5EF4-FFF2-40B4-BE49-F238E27FC236}">
                    <a16:creationId xmlns="" xmlns:a16="http://schemas.microsoft.com/office/drawing/2014/main" xmlns:p14="http://schemas.microsoft.com/office/powerpoint/2010/main" id="{19165E95-E9F3-4D5F-B1F0-F56A29112742}"/>
                  </a:ext>
                </a:extLst>
              </p:cNvPr>
              <p:cNvPicPr/>
              <p:nvPr/>
            </p:nvPicPr>
            <p:blipFill>
              <a:blip r:embed="rId9"/>
              <a:stretch>
                <a:fillRect/>
              </a:stretch>
            </p:blipFill>
            <p:spPr>
              <a:xfrm>
                <a:off x="6769055" y="5952479"/>
                <a:ext cx="146880" cy="288031"/>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6" name="Ink 35">
                <a:extLst>
                  <a:ext uri="{FF2B5EF4-FFF2-40B4-BE49-F238E27FC236}">
                    <a16:creationId xmlns:a16="http://schemas.microsoft.com/office/drawing/2014/main" id="{8102B2B0-3B1F-479F-900B-4B6538FB01B9}"/>
                  </a:ext>
                </a:extLst>
              </p14:cNvPr>
              <p14:cNvContentPartPr/>
              <p14:nvPr/>
            </p14:nvContentPartPr>
            <p14:xfrm>
              <a:off x="9173135" y="5776820"/>
              <a:ext cx="111240" cy="191520"/>
            </p14:xfrm>
          </p:contentPart>
        </mc:Choice>
        <mc:Fallback xmlns="">
          <p:pic>
            <p:nvPicPr>
              <p:cNvPr id="36" name="Ink 35">
                <a:extLst>
                  <a:ext uri="{FF2B5EF4-FFF2-40B4-BE49-F238E27FC236}">
                    <a16:creationId xmlns="" xmlns:a16="http://schemas.microsoft.com/office/drawing/2014/main" xmlns:p14="http://schemas.microsoft.com/office/powerpoint/2010/main" id="{8102B2B0-3B1F-479F-900B-4B6538FB01B9}"/>
                  </a:ext>
                </a:extLst>
              </p:cNvPr>
              <p:cNvPicPr/>
              <p:nvPr/>
            </p:nvPicPr>
            <p:blipFill>
              <a:blip r:embed="rId11"/>
              <a:stretch>
                <a:fillRect/>
              </a:stretch>
            </p:blipFill>
            <p:spPr>
              <a:xfrm>
                <a:off x="9158423" y="5764220"/>
                <a:ext cx="130976" cy="2091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7" name="Ink 36">
                <a:extLst>
                  <a:ext uri="{FF2B5EF4-FFF2-40B4-BE49-F238E27FC236}">
                    <a16:creationId xmlns:a16="http://schemas.microsoft.com/office/drawing/2014/main" id="{9C529E2A-974B-45D1-8525-48AED6B54640}"/>
                  </a:ext>
                </a:extLst>
              </p14:cNvPr>
              <p14:cNvContentPartPr/>
              <p14:nvPr/>
            </p14:nvContentPartPr>
            <p14:xfrm>
              <a:off x="10628615" y="5473700"/>
              <a:ext cx="198720" cy="403560"/>
            </p14:xfrm>
          </p:contentPart>
        </mc:Choice>
        <mc:Fallback xmlns="">
          <p:pic>
            <p:nvPicPr>
              <p:cNvPr id="37" name="Ink 36">
                <a:extLst>
                  <a:ext uri="{FF2B5EF4-FFF2-40B4-BE49-F238E27FC236}">
                    <a16:creationId xmlns="" xmlns:a16="http://schemas.microsoft.com/office/drawing/2014/main" xmlns:p14="http://schemas.microsoft.com/office/powerpoint/2010/main" id="{9C529E2A-974B-45D1-8525-48AED6B54640}"/>
                  </a:ext>
                </a:extLst>
              </p:cNvPr>
              <p:cNvPicPr/>
              <p:nvPr/>
            </p:nvPicPr>
            <p:blipFill>
              <a:blip r:embed="rId13"/>
              <a:stretch>
                <a:fillRect/>
              </a:stretch>
            </p:blipFill>
            <p:spPr>
              <a:xfrm>
                <a:off x="10617455" y="5460740"/>
                <a:ext cx="217800" cy="4215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8" name="Ink 37">
                <a:extLst>
                  <a:ext uri="{FF2B5EF4-FFF2-40B4-BE49-F238E27FC236}">
                    <a16:creationId xmlns:a16="http://schemas.microsoft.com/office/drawing/2014/main" id="{765015BF-851F-4B87-84D9-5094C4B0050F}"/>
                  </a:ext>
                </a:extLst>
              </p14:cNvPr>
              <p14:cNvContentPartPr/>
              <p14:nvPr/>
            </p14:nvContentPartPr>
            <p14:xfrm>
              <a:off x="11013095" y="5722460"/>
              <a:ext cx="73440" cy="132480"/>
            </p14:xfrm>
          </p:contentPart>
        </mc:Choice>
        <mc:Fallback xmlns="">
          <p:pic>
            <p:nvPicPr>
              <p:cNvPr id="38" name="Ink 37">
                <a:extLst>
                  <a:ext uri="{FF2B5EF4-FFF2-40B4-BE49-F238E27FC236}">
                    <a16:creationId xmlns="" xmlns:a16="http://schemas.microsoft.com/office/drawing/2014/main" xmlns:p14="http://schemas.microsoft.com/office/powerpoint/2010/main" id="{765015BF-851F-4B87-84D9-5094C4B0050F}"/>
                  </a:ext>
                </a:extLst>
              </p:cNvPr>
              <p:cNvPicPr/>
              <p:nvPr/>
            </p:nvPicPr>
            <p:blipFill>
              <a:blip r:embed="rId15"/>
              <a:stretch>
                <a:fillRect/>
              </a:stretch>
            </p:blipFill>
            <p:spPr>
              <a:xfrm>
                <a:off x="10998335" y="5709860"/>
                <a:ext cx="96840" cy="1537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39" name="Ink 38">
                <a:extLst>
                  <a:ext uri="{FF2B5EF4-FFF2-40B4-BE49-F238E27FC236}">
                    <a16:creationId xmlns:a16="http://schemas.microsoft.com/office/drawing/2014/main" id="{6DE2F858-8B3D-438F-A432-2A1837053269}"/>
                  </a:ext>
                </a:extLst>
              </p14:cNvPr>
              <p14:cNvContentPartPr/>
              <p14:nvPr/>
            </p14:nvContentPartPr>
            <p14:xfrm>
              <a:off x="11204975" y="5706620"/>
              <a:ext cx="37800" cy="193320"/>
            </p14:xfrm>
          </p:contentPart>
        </mc:Choice>
        <mc:Fallback xmlns="">
          <p:pic>
            <p:nvPicPr>
              <p:cNvPr id="39" name="Ink 38">
                <a:extLst>
                  <a:ext uri="{FF2B5EF4-FFF2-40B4-BE49-F238E27FC236}">
                    <a16:creationId xmlns="" xmlns:a16="http://schemas.microsoft.com/office/drawing/2014/main" xmlns:p14="http://schemas.microsoft.com/office/powerpoint/2010/main" id="{6DE2F858-8B3D-438F-A432-2A1837053269}"/>
                  </a:ext>
                </a:extLst>
              </p:cNvPr>
              <p:cNvPicPr/>
              <p:nvPr/>
            </p:nvPicPr>
            <p:blipFill>
              <a:blip r:embed="rId17"/>
              <a:stretch>
                <a:fillRect/>
              </a:stretch>
            </p:blipFill>
            <p:spPr>
              <a:xfrm>
                <a:off x="11191655" y="5696180"/>
                <a:ext cx="65880" cy="2088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0" name="Ink 39">
                <a:extLst>
                  <a:ext uri="{FF2B5EF4-FFF2-40B4-BE49-F238E27FC236}">
                    <a16:creationId xmlns:a16="http://schemas.microsoft.com/office/drawing/2014/main" id="{81E8FE64-DB36-4106-8538-355D02DCDE58}"/>
                  </a:ext>
                </a:extLst>
              </p14:cNvPr>
              <p14:cNvContentPartPr/>
              <p14:nvPr/>
            </p14:nvContentPartPr>
            <p14:xfrm>
              <a:off x="11374535" y="5479460"/>
              <a:ext cx="49680" cy="493560"/>
            </p14:xfrm>
          </p:contentPart>
        </mc:Choice>
        <mc:Fallback xmlns="">
          <p:pic>
            <p:nvPicPr>
              <p:cNvPr id="40" name="Ink 39">
                <a:extLst>
                  <a:ext uri="{FF2B5EF4-FFF2-40B4-BE49-F238E27FC236}">
                    <a16:creationId xmlns="" xmlns:a16="http://schemas.microsoft.com/office/drawing/2014/main" xmlns:p14="http://schemas.microsoft.com/office/powerpoint/2010/main" id="{81E8FE64-DB36-4106-8538-355D02DCDE58}"/>
                  </a:ext>
                </a:extLst>
              </p:cNvPr>
              <p:cNvPicPr/>
              <p:nvPr/>
            </p:nvPicPr>
            <p:blipFill>
              <a:blip r:embed="rId19"/>
              <a:stretch>
                <a:fillRect/>
              </a:stretch>
            </p:blipFill>
            <p:spPr>
              <a:xfrm>
                <a:off x="11361118" y="5468660"/>
                <a:ext cx="69987" cy="5108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1" name="Ink 40">
                <a:extLst>
                  <a:ext uri="{FF2B5EF4-FFF2-40B4-BE49-F238E27FC236}">
                    <a16:creationId xmlns:a16="http://schemas.microsoft.com/office/drawing/2014/main" id="{3421E5B0-D63D-4CDB-B676-5C9ED61022F7}"/>
                  </a:ext>
                </a:extLst>
              </p14:cNvPr>
              <p14:cNvContentPartPr/>
              <p14:nvPr/>
            </p14:nvContentPartPr>
            <p14:xfrm>
              <a:off x="11336375" y="5859260"/>
              <a:ext cx="136440" cy="12600"/>
            </p14:xfrm>
          </p:contentPart>
        </mc:Choice>
        <mc:Fallback xmlns="">
          <p:pic>
            <p:nvPicPr>
              <p:cNvPr id="41" name="Ink 40">
                <a:extLst>
                  <a:ext uri="{FF2B5EF4-FFF2-40B4-BE49-F238E27FC236}">
                    <a16:creationId xmlns="" xmlns:a16="http://schemas.microsoft.com/office/drawing/2014/main" xmlns:p14="http://schemas.microsoft.com/office/powerpoint/2010/main" id="{3421E5B0-D63D-4CDB-B676-5C9ED61022F7}"/>
                  </a:ext>
                </a:extLst>
              </p:cNvPr>
              <p:cNvPicPr/>
              <p:nvPr/>
            </p:nvPicPr>
            <p:blipFill>
              <a:blip r:embed="rId21"/>
              <a:stretch>
                <a:fillRect/>
              </a:stretch>
            </p:blipFill>
            <p:spPr>
              <a:xfrm>
                <a:off x="11323055" y="5852060"/>
                <a:ext cx="156960" cy="370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42" name="Ink 41">
                <a:extLst>
                  <a:ext uri="{FF2B5EF4-FFF2-40B4-BE49-F238E27FC236}">
                    <a16:creationId xmlns:a16="http://schemas.microsoft.com/office/drawing/2014/main" id="{9AE4539C-9DE1-4781-BD27-F2D201996A2E}"/>
                  </a:ext>
                </a:extLst>
              </p14:cNvPr>
              <p14:cNvContentPartPr/>
              <p14:nvPr/>
            </p14:nvContentPartPr>
            <p14:xfrm>
              <a:off x="11637335" y="5945660"/>
              <a:ext cx="8640" cy="22680"/>
            </p14:xfrm>
          </p:contentPart>
        </mc:Choice>
        <mc:Fallback xmlns="">
          <p:pic>
            <p:nvPicPr>
              <p:cNvPr id="42" name="Ink 41">
                <a:extLst>
                  <a:ext uri="{FF2B5EF4-FFF2-40B4-BE49-F238E27FC236}">
                    <a16:creationId xmlns="" xmlns:a16="http://schemas.microsoft.com/office/drawing/2014/main" xmlns:p14="http://schemas.microsoft.com/office/powerpoint/2010/main" id="{9AE4539C-9DE1-4781-BD27-F2D201996A2E}"/>
                  </a:ext>
                </a:extLst>
              </p:cNvPr>
              <p:cNvPicPr/>
              <p:nvPr/>
            </p:nvPicPr>
            <p:blipFill>
              <a:blip r:embed="rId23"/>
              <a:stretch>
                <a:fillRect/>
              </a:stretch>
            </p:blipFill>
            <p:spPr>
              <a:xfrm>
                <a:off x="11625455" y="5940620"/>
                <a:ext cx="27720" cy="414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44" name="Ink 43">
                <a:extLst>
                  <a:ext uri="{FF2B5EF4-FFF2-40B4-BE49-F238E27FC236}">
                    <a16:creationId xmlns:a16="http://schemas.microsoft.com/office/drawing/2014/main" id="{38A03D25-63B9-409E-A10A-B364A6F72503}"/>
                  </a:ext>
                </a:extLst>
              </p14:cNvPr>
              <p14:cNvContentPartPr/>
              <p14:nvPr/>
            </p14:nvContentPartPr>
            <p14:xfrm>
              <a:off x="11684135" y="5482700"/>
              <a:ext cx="12240" cy="246600"/>
            </p14:xfrm>
          </p:contentPart>
        </mc:Choice>
        <mc:Fallback xmlns="">
          <p:pic>
            <p:nvPicPr>
              <p:cNvPr id="44" name="Ink 43">
                <a:extLst>
                  <a:ext uri="{FF2B5EF4-FFF2-40B4-BE49-F238E27FC236}">
                    <a16:creationId xmlns="" xmlns:a16="http://schemas.microsoft.com/office/drawing/2014/main" xmlns:p14="http://schemas.microsoft.com/office/powerpoint/2010/main" id="{38A03D25-63B9-409E-A10A-B364A6F72503}"/>
                  </a:ext>
                </a:extLst>
              </p:cNvPr>
              <p:cNvPicPr/>
              <p:nvPr/>
            </p:nvPicPr>
            <p:blipFill>
              <a:blip r:embed="rId25"/>
              <a:stretch>
                <a:fillRect/>
              </a:stretch>
            </p:blipFill>
            <p:spPr>
              <a:xfrm>
                <a:off x="11672594" y="5473340"/>
                <a:ext cx="34971" cy="2635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45" name="Ink 44">
                <a:extLst>
                  <a:ext uri="{FF2B5EF4-FFF2-40B4-BE49-F238E27FC236}">
                    <a16:creationId xmlns:a16="http://schemas.microsoft.com/office/drawing/2014/main" id="{6571202F-A9C3-40C6-97BE-D696D3176C87}"/>
                  </a:ext>
                </a:extLst>
              </p14:cNvPr>
              <p14:cNvContentPartPr/>
              <p14:nvPr/>
            </p14:nvContentPartPr>
            <p14:xfrm>
              <a:off x="7280615" y="5708060"/>
              <a:ext cx="1504440" cy="657720"/>
            </p14:xfrm>
          </p:contentPart>
        </mc:Choice>
        <mc:Fallback xmlns="">
          <p:pic>
            <p:nvPicPr>
              <p:cNvPr id="45" name="Ink 44">
                <a:extLst>
                  <a:ext uri="{FF2B5EF4-FFF2-40B4-BE49-F238E27FC236}">
                    <a16:creationId xmlns="" xmlns:a16="http://schemas.microsoft.com/office/drawing/2014/main" xmlns:p14="http://schemas.microsoft.com/office/powerpoint/2010/main" id="{6571202F-A9C3-40C6-97BE-D696D3176C87}"/>
                  </a:ext>
                </a:extLst>
              </p:cNvPr>
              <p:cNvPicPr/>
              <p:nvPr/>
            </p:nvPicPr>
            <p:blipFill>
              <a:blip r:embed="rId27"/>
              <a:stretch>
                <a:fillRect/>
              </a:stretch>
            </p:blipFill>
            <p:spPr>
              <a:xfrm>
                <a:off x="7273415" y="5700140"/>
                <a:ext cx="1531080" cy="6742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46" name="Ink 45">
                <a:extLst>
                  <a:ext uri="{FF2B5EF4-FFF2-40B4-BE49-F238E27FC236}">
                    <a16:creationId xmlns:a16="http://schemas.microsoft.com/office/drawing/2014/main" id="{FB9EF458-C330-4FA4-8936-A04AA616CEA1}"/>
                  </a:ext>
                </a:extLst>
              </p14:cNvPr>
              <p14:cNvContentPartPr/>
              <p14:nvPr/>
            </p14:nvContentPartPr>
            <p14:xfrm>
              <a:off x="9697655" y="5612660"/>
              <a:ext cx="570240" cy="357840"/>
            </p14:xfrm>
          </p:contentPart>
        </mc:Choice>
        <mc:Fallback xmlns="">
          <p:pic>
            <p:nvPicPr>
              <p:cNvPr id="46" name="Ink 45">
                <a:extLst>
                  <a:ext uri="{FF2B5EF4-FFF2-40B4-BE49-F238E27FC236}">
                    <a16:creationId xmlns="" xmlns:a16="http://schemas.microsoft.com/office/drawing/2014/main" xmlns:p14="http://schemas.microsoft.com/office/powerpoint/2010/main" id="{FB9EF458-C330-4FA4-8936-A04AA616CEA1}"/>
                  </a:ext>
                </a:extLst>
              </p:cNvPr>
              <p:cNvPicPr/>
              <p:nvPr/>
            </p:nvPicPr>
            <p:blipFill>
              <a:blip r:embed="rId29"/>
              <a:stretch>
                <a:fillRect/>
              </a:stretch>
            </p:blipFill>
            <p:spPr>
              <a:xfrm>
                <a:off x="9685415" y="5608340"/>
                <a:ext cx="590040" cy="375120"/>
              </a:xfrm>
              <a:prstGeom prst="rect">
                <a:avLst/>
              </a:prstGeom>
            </p:spPr>
          </p:pic>
        </mc:Fallback>
      </mc:AlternateContent>
    </p:spTree>
    <p:extLst>
      <p:ext uri="{BB962C8B-B14F-4D97-AF65-F5344CB8AC3E}">
        <p14:creationId xmlns:p14="http://schemas.microsoft.com/office/powerpoint/2010/main" val="426735015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84810" y="1669519"/>
            <a:ext cx="10071705" cy="5069114"/>
          </a:xfrm>
          <a:prstGeom prst="rect">
            <a:avLst/>
          </a:prstGeom>
        </p:spPr>
      </p:pic>
      <p:sp>
        <p:nvSpPr>
          <p:cNvPr id="2" name="Title 1"/>
          <p:cNvSpPr>
            <a:spLocks noGrp="1"/>
          </p:cNvSpPr>
          <p:nvPr>
            <p:ph type="title"/>
          </p:nvPr>
        </p:nvSpPr>
        <p:spPr/>
        <p:txBody>
          <a:bodyPr>
            <a:normAutofit/>
          </a:bodyPr>
          <a:lstStyle/>
          <a:p>
            <a:r>
              <a:rPr lang="en-US" sz="4800" dirty="0"/>
              <a:t>Refactor UI code to make it unit-testable</a:t>
            </a:r>
          </a:p>
        </p:txBody>
      </p:sp>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6706CD91-18B2-456B-867A-8BDAC4AA0CF6}"/>
                  </a:ext>
                </a:extLst>
              </p14:cNvPr>
              <p14:cNvContentPartPr/>
              <p14:nvPr/>
            </p14:nvContentPartPr>
            <p14:xfrm>
              <a:off x="8681700" y="3922669"/>
              <a:ext cx="501120" cy="865440"/>
            </p14:xfrm>
          </p:contentPart>
        </mc:Choice>
        <mc:Fallback xmlns="">
          <p:pic>
            <p:nvPicPr>
              <p:cNvPr id="8" name="Ink 7">
                <a:extLst>
                  <a:ext uri="{FF2B5EF4-FFF2-40B4-BE49-F238E27FC236}">
                    <a16:creationId xmlns="" xmlns:a16="http://schemas.microsoft.com/office/drawing/2014/main" xmlns:p14="http://schemas.microsoft.com/office/powerpoint/2010/main" id="{6706CD91-18B2-456B-867A-8BDAC4AA0CF6}"/>
                  </a:ext>
                </a:extLst>
              </p:cNvPr>
              <p:cNvPicPr/>
              <p:nvPr/>
            </p:nvPicPr>
            <p:blipFill>
              <a:blip r:embed="rId5"/>
              <a:stretch>
                <a:fillRect/>
              </a:stretch>
            </p:blipFill>
            <p:spPr>
              <a:xfrm>
                <a:off x="8671620" y="3908629"/>
                <a:ext cx="518760" cy="8845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CFE5F35F-9573-4B3C-983A-77046FCFDA8E}"/>
                  </a:ext>
                </a:extLst>
              </p14:cNvPr>
              <p14:cNvContentPartPr/>
              <p14:nvPr/>
            </p14:nvContentPartPr>
            <p14:xfrm>
              <a:off x="9312060" y="4466989"/>
              <a:ext cx="86040" cy="137880"/>
            </p14:xfrm>
          </p:contentPart>
        </mc:Choice>
        <mc:Fallback xmlns="">
          <p:pic>
            <p:nvPicPr>
              <p:cNvPr id="9" name="Ink 8">
                <a:extLst>
                  <a:ext uri="{FF2B5EF4-FFF2-40B4-BE49-F238E27FC236}">
                    <a16:creationId xmlns="" xmlns:a16="http://schemas.microsoft.com/office/drawing/2014/main" xmlns:p14="http://schemas.microsoft.com/office/powerpoint/2010/main" id="{CFE5F35F-9573-4B3C-983A-77046FCFDA8E}"/>
                  </a:ext>
                </a:extLst>
              </p:cNvPr>
              <p:cNvPicPr/>
              <p:nvPr/>
            </p:nvPicPr>
            <p:blipFill>
              <a:blip r:embed="rId7"/>
              <a:stretch>
                <a:fillRect/>
              </a:stretch>
            </p:blipFill>
            <p:spPr>
              <a:xfrm>
                <a:off x="9301620" y="4452949"/>
                <a:ext cx="101520" cy="1623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Ink 9">
                <a:extLst>
                  <a:ext uri="{FF2B5EF4-FFF2-40B4-BE49-F238E27FC236}">
                    <a16:creationId xmlns:a16="http://schemas.microsoft.com/office/drawing/2014/main" id="{4059164A-0A4D-42DB-A15D-24A49CEBA381}"/>
                  </a:ext>
                </a:extLst>
              </p14:cNvPr>
              <p14:cNvContentPartPr/>
              <p14:nvPr/>
            </p14:nvContentPartPr>
            <p14:xfrm>
              <a:off x="9545700" y="4391029"/>
              <a:ext cx="322920" cy="201240"/>
            </p14:xfrm>
          </p:contentPart>
        </mc:Choice>
        <mc:Fallback xmlns="">
          <p:pic>
            <p:nvPicPr>
              <p:cNvPr id="10" name="Ink 9">
                <a:extLst>
                  <a:ext uri="{FF2B5EF4-FFF2-40B4-BE49-F238E27FC236}">
                    <a16:creationId xmlns="" xmlns:a16="http://schemas.microsoft.com/office/drawing/2014/main" xmlns:p14="http://schemas.microsoft.com/office/powerpoint/2010/main" id="{4059164A-0A4D-42DB-A15D-24A49CEBA381}"/>
                  </a:ext>
                </a:extLst>
              </p:cNvPr>
              <p:cNvPicPr/>
              <p:nvPr/>
            </p:nvPicPr>
            <p:blipFill>
              <a:blip r:embed="rId9"/>
              <a:stretch>
                <a:fillRect/>
              </a:stretch>
            </p:blipFill>
            <p:spPr>
              <a:xfrm>
                <a:off x="9533820" y="4376964"/>
                <a:ext cx="344520" cy="223961"/>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7" name="Ink 16">
                <a:extLst>
                  <a:ext uri="{FF2B5EF4-FFF2-40B4-BE49-F238E27FC236}">
                    <a16:creationId xmlns:a16="http://schemas.microsoft.com/office/drawing/2014/main" id="{74E491F7-69EF-4B03-BD8A-887140F8038F}"/>
                  </a:ext>
                </a:extLst>
              </p14:cNvPr>
              <p14:cNvContentPartPr/>
              <p14:nvPr/>
            </p14:nvContentPartPr>
            <p14:xfrm>
              <a:off x="10392060" y="4126069"/>
              <a:ext cx="246600" cy="268920"/>
            </p14:xfrm>
          </p:contentPart>
        </mc:Choice>
        <mc:Fallback xmlns="">
          <p:pic>
            <p:nvPicPr>
              <p:cNvPr id="17" name="Ink 16">
                <a:extLst>
                  <a:ext uri="{FF2B5EF4-FFF2-40B4-BE49-F238E27FC236}">
                    <a16:creationId xmlns="" xmlns:a16="http://schemas.microsoft.com/office/drawing/2014/main" xmlns:p14="http://schemas.microsoft.com/office/powerpoint/2010/main" id="{74E491F7-69EF-4B03-BD8A-887140F8038F}"/>
                  </a:ext>
                </a:extLst>
              </p:cNvPr>
              <p:cNvPicPr/>
              <p:nvPr/>
            </p:nvPicPr>
            <p:blipFill>
              <a:blip r:embed="rId11"/>
              <a:stretch>
                <a:fillRect/>
              </a:stretch>
            </p:blipFill>
            <p:spPr>
              <a:xfrm>
                <a:off x="10375500" y="4113829"/>
                <a:ext cx="270360" cy="2858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8" name="Ink 17">
                <a:extLst>
                  <a:ext uri="{FF2B5EF4-FFF2-40B4-BE49-F238E27FC236}">
                    <a16:creationId xmlns:a16="http://schemas.microsoft.com/office/drawing/2014/main" id="{0662ADBD-F019-4CE9-AE8F-C1FF0FE2CB3F}"/>
                  </a:ext>
                </a:extLst>
              </p14:cNvPr>
              <p14:cNvContentPartPr/>
              <p14:nvPr/>
            </p14:nvContentPartPr>
            <p14:xfrm>
              <a:off x="10759260" y="4182589"/>
              <a:ext cx="198720" cy="110520"/>
            </p14:xfrm>
          </p:contentPart>
        </mc:Choice>
        <mc:Fallback xmlns="">
          <p:pic>
            <p:nvPicPr>
              <p:cNvPr id="18" name="Ink 17">
                <a:extLst>
                  <a:ext uri="{FF2B5EF4-FFF2-40B4-BE49-F238E27FC236}">
                    <a16:creationId xmlns="" xmlns:a16="http://schemas.microsoft.com/office/drawing/2014/main" xmlns:p14="http://schemas.microsoft.com/office/powerpoint/2010/main" id="{0662ADBD-F019-4CE9-AE8F-C1FF0FE2CB3F}"/>
                  </a:ext>
                </a:extLst>
              </p:cNvPr>
              <p:cNvPicPr/>
              <p:nvPr/>
            </p:nvPicPr>
            <p:blipFill>
              <a:blip r:embed="rId13"/>
              <a:stretch>
                <a:fillRect/>
              </a:stretch>
            </p:blipFill>
            <p:spPr>
              <a:xfrm>
                <a:off x="10751700" y="4170389"/>
                <a:ext cx="210960" cy="131691"/>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43" name="Ink 42">
                <a:extLst>
                  <a:ext uri="{FF2B5EF4-FFF2-40B4-BE49-F238E27FC236}">
                    <a16:creationId xmlns:a16="http://schemas.microsoft.com/office/drawing/2014/main" id="{09C0B62B-8DD4-4992-B6EF-98199B4BEF3D}"/>
                  </a:ext>
                </a:extLst>
              </p14:cNvPr>
              <p14:cNvContentPartPr/>
              <p14:nvPr/>
            </p14:nvContentPartPr>
            <p14:xfrm>
              <a:off x="11183340" y="3587869"/>
              <a:ext cx="340920" cy="542880"/>
            </p14:xfrm>
          </p:contentPart>
        </mc:Choice>
        <mc:Fallback xmlns="">
          <p:pic>
            <p:nvPicPr>
              <p:cNvPr id="43" name="Ink 42">
                <a:extLst>
                  <a:ext uri="{FF2B5EF4-FFF2-40B4-BE49-F238E27FC236}">
                    <a16:creationId xmlns="" xmlns:a16="http://schemas.microsoft.com/office/drawing/2014/main" xmlns:p14="http://schemas.microsoft.com/office/powerpoint/2010/main" id="{09C0B62B-8DD4-4992-B6EF-98199B4BEF3D}"/>
                  </a:ext>
                </a:extLst>
              </p:cNvPr>
              <p:cNvPicPr/>
              <p:nvPr/>
            </p:nvPicPr>
            <p:blipFill>
              <a:blip r:embed="rId15"/>
              <a:stretch>
                <a:fillRect/>
              </a:stretch>
            </p:blipFill>
            <p:spPr>
              <a:xfrm>
                <a:off x="11168236" y="3574189"/>
                <a:ext cx="363936" cy="5616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7" name="Ink 46">
                <a:extLst>
                  <a:ext uri="{FF2B5EF4-FFF2-40B4-BE49-F238E27FC236}">
                    <a16:creationId xmlns:a16="http://schemas.microsoft.com/office/drawing/2014/main" id="{E5EE07E9-E9CE-41C6-8DF2-D2267D8B2721}"/>
                  </a:ext>
                </a:extLst>
              </p14:cNvPr>
              <p14:cNvContentPartPr/>
              <p14:nvPr/>
            </p14:nvContentPartPr>
            <p14:xfrm>
              <a:off x="11620740" y="3644749"/>
              <a:ext cx="218160" cy="405360"/>
            </p14:xfrm>
          </p:contentPart>
        </mc:Choice>
        <mc:Fallback xmlns="">
          <p:pic>
            <p:nvPicPr>
              <p:cNvPr id="47" name="Ink 46">
                <a:extLst>
                  <a:ext uri="{FF2B5EF4-FFF2-40B4-BE49-F238E27FC236}">
                    <a16:creationId xmlns="" xmlns:a16="http://schemas.microsoft.com/office/drawing/2014/main" xmlns:p14="http://schemas.microsoft.com/office/powerpoint/2010/main" id="{E5EE07E9-E9CE-41C6-8DF2-D2267D8B2721}"/>
                  </a:ext>
                </a:extLst>
              </p:cNvPr>
              <p:cNvPicPr/>
              <p:nvPr/>
            </p:nvPicPr>
            <p:blipFill>
              <a:blip r:embed="rId17"/>
              <a:stretch>
                <a:fillRect/>
              </a:stretch>
            </p:blipFill>
            <p:spPr>
              <a:xfrm>
                <a:off x="11607060" y="3632869"/>
                <a:ext cx="236880" cy="4262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8" name="Ink 47">
                <a:extLst>
                  <a:ext uri="{FF2B5EF4-FFF2-40B4-BE49-F238E27FC236}">
                    <a16:creationId xmlns:a16="http://schemas.microsoft.com/office/drawing/2014/main" id="{4C4EE54A-3A52-4B19-9752-094822BB0F63}"/>
                  </a:ext>
                </a:extLst>
              </p14:cNvPr>
              <p14:cNvContentPartPr/>
              <p14:nvPr/>
            </p14:nvContentPartPr>
            <p14:xfrm>
              <a:off x="11924220" y="3782629"/>
              <a:ext cx="91080" cy="153720"/>
            </p14:xfrm>
          </p:contentPart>
        </mc:Choice>
        <mc:Fallback xmlns="">
          <p:pic>
            <p:nvPicPr>
              <p:cNvPr id="48" name="Ink 47">
                <a:extLst>
                  <a:ext uri="{FF2B5EF4-FFF2-40B4-BE49-F238E27FC236}">
                    <a16:creationId xmlns="" xmlns:a16="http://schemas.microsoft.com/office/drawing/2014/main" xmlns:p14="http://schemas.microsoft.com/office/powerpoint/2010/main" id="{4C4EE54A-3A52-4B19-9752-094822BB0F63}"/>
                  </a:ext>
                </a:extLst>
              </p:cNvPr>
              <p:cNvPicPr/>
              <p:nvPr/>
            </p:nvPicPr>
            <p:blipFill>
              <a:blip r:embed="rId19"/>
              <a:stretch>
                <a:fillRect/>
              </a:stretch>
            </p:blipFill>
            <p:spPr>
              <a:xfrm>
                <a:off x="11910180" y="3769309"/>
                <a:ext cx="113400" cy="1760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9" name="Ink 48">
                <a:extLst>
                  <a:ext uri="{FF2B5EF4-FFF2-40B4-BE49-F238E27FC236}">
                    <a16:creationId xmlns:a16="http://schemas.microsoft.com/office/drawing/2014/main" id="{0F466904-EE9F-4B40-8BBE-71CD25EA6290}"/>
                  </a:ext>
                </a:extLst>
              </p14:cNvPr>
              <p14:cNvContentPartPr/>
              <p14:nvPr/>
            </p14:nvContentPartPr>
            <p14:xfrm>
              <a:off x="12113580" y="3713509"/>
              <a:ext cx="39600" cy="172080"/>
            </p14:xfrm>
          </p:contentPart>
        </mc:Choice>
        <mc:Fallback xmlns="">
          <p:pic>
            <p:nvPicPr>
              <p:cNvPr id="49" name="Ink 48">
                <a:extLst>
                  <a:ext uri="{FF2B5EF4-FFF2-40B4-BE49-F238E27FC236}">
                    <a16:creationId xmlns="" xmlns:a16="http://schemas.microsoft.com/office/drawing/2014/main" xmlns:p14="http://schemas.microsoft.com/office/powerpoint/2010/main" id="{0F466904-EE9F-4B40-8BBE-71CD25EA6290}"/>
                  </a:ext>
                </a:extLst>
              </p:cNvPr>
              <p:cNvPicPr/>
              <p:nvPr/>
            </p:nvPicPr>
            <p:blipFill>
              <a:blip r:embed="rId21"/>
              <a:stretch>
                <a:fillRect/>
              </a:stretch>
            </p:blipFill>
            <p:spPr>
              <a:xfrm>
                <a:off x="12100620" y="3705229"/>
                <a:ext cx="60120" cy="1897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50" name="Ink 49">
                <a:extLst>
                  <a:ext uri="{FF2B5EF4-FFF2-40B4-BE49-F238E27FC236}">
                    <a16:creationId xmlns:a16="http://schemas.microsoft.com/office/drawing/2014/main" id="{DF71E55C-1D2B-4150-B218-645C96877979}"/>
                  </a:ext>
                </a:extLst>
              </p14:cNvPr>
              <p14:cNvContentPartPr/>
              <p14:nvPr/>
            </p14:nvContentPartPr>
            <p14:xfrm>
              <a:off x="9288300" y="4934269"/>
              <a:ext cx="230760" cy="203040"/>
            </p14:xfrm>
          </p:contentPart>
        </mc:Choice>
        <mc:Fallback xmlns="">
          <p:pic>
            <p:nvPicPr>
              <p:cNvPr id="50" name="Ink 49">
                <a:extLst>
                  <a:ext uri="{FF2B5EF4-FFF2-40B4-BE49-F238E27FC236}">
                    <a16:creationId xmlns="" xmlns:a16="http://schemas.microsoft.com/office/drawing/2014/main" xmlns:p14="http://schemas.microsoft.com/office/powerpoint/2010/main" id="{DF71E55C-1D2B-4150-B218-645C96877979}"/>
                  </a:ext>
                </a:extLst>
              </p:cNvPr>
              <p:cNvPicPr/>
              <p:nvPr/>
            </p:nvPicPr>
            <p:blipFill>
              <a:blip r:embed="rId23"/>
              <a:stretch>
                <a:fillRect/>
              </a:stretch>
            </p:blipFill>
            <p:spPr>
              <a:xfrm>
                <a:off x="9276780" y="4924909"/>
                <a:ext cx="247320" cy="2257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51" name="Ink 50">
                <a:extLst>
                  <a:ext uri="{FF2B5EF4-FFF2-40B4-BE49-F238E27FC236}">
                    <a16:creationId xmlns:a16="http://schemas.microsoft.com/office/drawing/2014/main" id="{6FE6925C-173E-4617-A739-901A11F97256}"/>
                  </a:ext>
                </a:extLst>
              </p14:cNvPr>
              <p14:cNvContentPartPr/>
              <p14:nvPr/>
            </p14:nvContentPartPr>
            <p14:xfrm>
              <a:off x="9619500" y="4916269"/>
              <a:ext cx="69480" cy="149760"/>
            </p14:xfrm>
          </p:contentPart>
        </mc:Choice>
        <mc:Fallback xmlns="">
          <p:pic>
            <p:nvPicPr>
              <p:cNvPr id="51" name="Ink 50">
                <a:extLst>
                  <a:ext uri="{FF2B5EF4-FFF2-40B4-BE49-F238E27FC236}">
                    <a16:creationId xmlns="" xmlns:a16="http://schemas.microsoft.com/office/drawing/2014/main" xmlns:p14="http://schemas.microsoft.com/office/powerpoint/2010/main" id="{6FE6925C-173E-4617-A739-901A11F97256}"/>
                  </a:ext>
                </a:extLst>
              </p:cNvPr>
              <p:cNvPicPr/>
              <p:nvPr/>
            </p:nvPicPr>
            <p:blipFill>
              <a:blip r:embed="rId25"/>
              <a:stretch>
                <a:fillRect/>
              </a:stretch>
            </p:blipFill>
            <p:spPr>
              <a:xfrm>
                <a:off x="9607980" y="4906526"/>
                <a:ext cx="86040" cy="164556"/>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52" name="Ink 51">
                <a:extLst>
                  <a:ext uri="{FF2B5EF4-FFF2-40B4-BE49-F238E27FC236}">
                    <a16:creationId xmlns:a16="http://schemas.microsoft.com/office/drawing/2014/main" id="{258D7DB1-CEEA-4C4E-8BDA-BA37CD09823B}"/>
                  </a:ext>
                </a:extLst>
              </p14:cNvPr>
              <p14:cNvContentPartPr/>
              <p14:nvPr/>
            </p14:nvContentPartPr>
            <p14:xfrm>
              <a:off x="9875100" y="4780189"/>
              <a:ext cx="27360" cy="375480"/>
            </p14:xfrm>
          </p:contentPart>
        </mc:Choice>
        <mc:Fallback xmlns="">
          <p:pic>
            <p:nvPicPr>
              <p:cNvPr id="52" name="Ink 51">
                <a:extLst>
                  <a:ext uri="{FF2B5EF4-FFF2-40B4-BE49-F238E27FC236}">
                    <a16:creationId xmlns="" xmlns:a16="http://schemas.microsoft.com/office/drawing/2014/main" xmlns:p14="http://schemas.microsoft.com/office/powerpoint/2010/main" id="{258D7DB1-CEEA-4C4E-8BDA-BA37CD09823B}"/>
                  </a:ext>
                </a:extLst>
              </p:cNvPr>
              <p:cNvPicPr/>
              <p:nvPr/>
            </p:nvPicPr>
            <p:blipFill>
              <a:blip r:embed="rId27"/>
              <a:stretch>
                <a:fillRect/>
              </a:stretch>
            </p:blipFill>
            <p:spPr>
              <a:xfrm>
                <a:off x="9862860" y="4771909"/>
                <a:ext cx="48960" cy="3906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53" name="Ink 52">
                <a:extLst>
                  <a:ext uri="{FF2B5EF4-FFF2-40B4-BE49-F238E27FC236}">
                    <a16:creationId xmlns:a16="http://schemas.microsoft.com/office/drawing/2014/main" id="{701444B0-5B3F-4597-AA01-A8041CB4EBCC}"/>
                  </a:ext>
                </a:extLst>
              </p14:cNvPr>
              <p14:cNvContentPartPr/>
              <p14:nvPr/>
            </p14:nvContentPartPr>
            <p14:xfrm>
              <a:off x="9819660" y="4883509"/>
              <a:ext cx="23760" cy="101880"/>
            </p14:xfrm>
          </p:contentPart>
        </mc:Choice>
        <mc:Fallback xmlns="">
          <p:pic>
            <p:nvPicPr>
              <p:cNvPr id="53" name="Ink 52">
                <a:extLst>
                  <a:ext uri="{FF2B5EF4-FFF2-40B4-BE49-F238E27FC236}">
                    <a16:creationId xmlns="" xmlns:a16="http://schemas.microsoft.com/office/drawing/2014/main" xmlns:p14="http://schemas.microsoft.com/office/powerpoint/2010/main" id="{701444B0-5B3F-4597-AA01-A8041CB4EBCC}"/>
                  </a:ext>
                </a:extLst>
              </p:cNvPr>
              <p:cNvPicPr/>
              <p:nvPr/>
            </p:nvPicPr>
            <p:blipFill>
              <a:blip r:embed="rId29"/>
              <a:stretch>
                <a:fillRect/>
              </a:stretch>
            </p:blipFill>
            <p:spPr>
              <a:xfrm>
                <a:off x="9809940" y="4873789"/>
                <a:ext cx="38520" cy="11664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54" name="Ink 53">
                <a:extLst>
                  <a:ext uri="{FF2B5EF4-FFF2-40B4-BE49-F238E27FC236}">
                    <a16:creationId xmlns:a16="http://schemas.microsoft.com/office/drawing/2014/main" id="{E311C4CC-BB43-4FCE-A2BA-4D0D97952260}"/>
                  </a:ext>
                </a:extLst>
              </p14:cNvPr>
              <p14:cNvContentPartPr/>
              <p14:nvPr/>
            </p14:nvContentPartPr>
            <p14:xfrm>
              <a:off x="10006860" y="4816189"/>
              <a:ext cx="58680" cy="245160"/>
            </p14:xfrm>
          </p:contentPart>
        </mc:Choice>
        <mc:Fallback xmlns="">
          <p:pic>
            <p:nvPicPr>
              <p:cNvPr id="54" name="Ink 53">
                <a:extLst>
                  <a:ext uri="{FF2B5EF4-FFF2-40B4-BE49-F238E27FC236}">
                    <a16:creationId xmlns="" xmlns:a16="http://schemas.microsoft.com/office/drawing/2014/main" xmlns:p14="http://schemas.microsoft.com/office/powerpoint/2010/main" id="{E311C4CC-BB43-4FCE-A2BA-4D0D97952260}"/>
                  </a:ext>
                </a:extLst>
              </p:cNvPr>
              <p:cNvPicPr/>
              <p:nvPr/>
            </p:nvPicPr>
            <p:blipFill>
              <a:blip r:embed="rId31"/>
              <a:stretch>
                <a:fillRect/>
              </a:stretch>
            </p:blipFill>
            <p:spPr>
              <a:xfrm>
                <a:off x="9992100" y="4806109"/>
                <a:ext cx="83520" cy="26352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59" name="Ink 58">
                <a:extLst>
                  <a:ext uri="{FF2B5EF4-FFF2-40B4-BE49-F238E27FC236}">
                    <a16:creationId xmlns:a16="http://schemas.microsoft.com/office/drawing/2014/main" id="{168BE173-7E4F-4984-ACD6-942C2352D93D}"/>
                  </a:ext>
                </a:extLst>
              </p14:cNvPr>
              <p14:cNvContentPartPr/>
              <p14:nvPr/>
            </p14:nvContentPartPr>
            <p14:xfrm>
              <a:off x="10550820" y="4557709"/>
              <a:ext cx="239040" cy="329040"/>
            </p14:xfrm>
          </p:contentPart>
        </mc:Choice>
        <mc:Fallback xmlns="">
          <p:pic>
            <p:nvPicPr>
              <p:cNvPr id="59" name="Ink 58">
                <a:extLst>
                  <a:ext uri="{FF2B5EF4-FFF2-40B4-BE49-F238E27FC236}">
                    <a16:creationId xmlns="" xmlns:a16="http://schemas.microsoft.com/office/drawing/2014/main" xmlns:p14="http://schemas.microsoft.com/office/powerpoint/2010/main" id="{168BE173-7E4F-4984-ACD6-942C2352D93D}"/>
                  </a:ext>
                </a:extLst>
              </p:cNvPr>
              <p:cNvPicPr/>
              <p:nvPr/>
            </p:nvPicPr>
            <p:blipFill>
              <a:blip r:embed="rId33"/>
              <a:stretch>
                <a:fillRect/>
              </a:stretch>
            </p:blipFill>
            <p:spPr>
              <a:xfrm>
                <a:off x="10541460" y="4546189"/>
                <a:ext cx="257040" cy="3477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62" name="Ink 61">
                <a:extLst>
                  <a:ext uri="{FF2B5EF4-FFF2-40B4-BE49-F238E27FC236}">
                    <a16:creationId xmlns:a16="http://schemas.microsoft.com/office/drawing/2014/main" id="{1FC5AD99-C1A8-4843-8E23-63FE68C8E3BF}"/>
                  </a:ext>
                </a:extLst>
              </p14:cNvPr>
              <p14:cNvContentPartPr/>
              <p14:nvPr/>
            </p14:nvContentPartPr>
            <p14:xfrm>
              <a:off x="11229780" y="4345309"/>
              <a:ext cx="200520" cy="580320"/>
            </p14:xfrm>
          </p:contentPart>
        </mc:Choice>
        <mc:Fallback xmlns="">
          <p:pic>
            <p:nvPicPr>
              <p:cNvPr id="62" name="Ink 61">
                <a:extLst>
                  <a:ext uri="{FF2B5EF4-FFF2-40B4-BE49-F238E27FC236}">
                    <a16:creationId xmlns="" xmlns:a16="http://schemas.microsoft.com/office/drawing/2014/main" xmlns:p14="http://schemas.microsoft.com/office/powerpoint/2010/main" id="{1FC5AD99-C1A8-4843-8E23-63FE68C8E3BF}"/>
                  </a:ext>
                </a:extLst>
              </p:cNvPr>
              <p:cNvPicPr/>
              <p:nvPr/>
            </p:nvPicPr>
            <p:blipFill>
              <a:blip r:embed="rId35"/>
              <a:stretch>
                <a:fillRect/>
              </a:stretch>
            </p:blipFill>
            <p:spPr>
              <a:xfrm>
                <a:off x="11213580" y="4335229"/>
                <a:ext cx="223920" cy="5983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63" name="Ink 62">
                <a:extLst>
                  <a:ext uri="{FF2B5EF4-FFF2-40B4-BE49-F238E27FC236}">
                    <a16:creationId xmlns:a16="http://schemas.microsoft.com/office/drawing/2014/main" id="{6FE3211E-17A3-4DF6-B7B6-A5431CA17185}"/>
                  </a:ext>
                </a:extLst>
              </p14:cNvPr>
              <p14:cNvContentPartPr/>
              <p14:nvPr/>
            </p14:nvContentPartPr>
            <p14:xfrm>
              <a:off x="11498700" y="4633669"/>
              <a:ext cx="106560" cy="166320"/>
            </p14:xfrm>
          </p:contentPart>
        </mc:Choice>
        <mc:Fallback xmlns="">
          <p:pic>
            <p:nvPicPr>
              <p:cNvPr id="63" name="Ink 62">
                <a:extLst>
                  <a:ext uri="{FF2B5EF4-FFF2-40B4-BE49-F238E27FC236}">
                    <a16:creationId xmlns="" xmlns:a16="http://schemas.microsoft.com/office/drawing/2014/main" xmlns:p14="http://schemas.microsoft.com/office/powerpoint/2010/main" id="{6FE3211E-17A3-4DF6-B7B6-A5431CA17185}"/>
                  </a:ext>
                </a:extLst>
              </p:cNvPr>
              <p:cNvPicPr/>
              <p:nvPr/>
            </p:nvPicPr>
            <p:blipFill>
              <a:blip r:embed="rId37"/>
              <a:stretch>
                <a:fillRect/>
              </a:stretch>
            </p:blipFill>
            <p:spPr>
              <a:xfrm>
                <a:off x="11482084" y="4619300"/>
                <a:ext cx="132929" cy="194699"/>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64" name="Ink 63">
                <a:extLst>
                  <a:ext uri="{FF2B5EF4-FFF2-40B4-BE49-F238E27FC236}">
                    <a16:creationId xmlns:a16="http://schemas.microsoft.com/office/drawing/2014/main" id="{1B3C2766-B3DE-46BE-AE69-346F07DC4B89}"/>
                  </a:ext>
                </a:extLst>
              </p14:cNvPr>
              <p14:cNvContentPartPr/>
              <p14:nvPr/>
            </p14:nvContentPartPr>
            <p14:xfrm>
              <a:off x="11708580" y="4573909"/>
              <a:ext cx="68040" cy="227520"/>
            </p14:xfrm>
          </p:contentPart>
        </mc:Choice>
        <mc:Fallback xmlns="">
          <p:pic>
            <p:nvPicPr>
              <p:cNvPr id="64" name="Ink 63">
                <a:extLst>
                  <a:ext uri="{FF2B5EF4-FFF2-40B4-BE49-F238E27FC236}">
                    <a16:creationId xmlns="" xmlns:a16="http://schemas.microsoft.com/office/drawing/2014/main" xmlns:p14="http://schemas.microsoft.com/office/powerpoint/2010/main" id="{1B3C2766-B3DE-46BE-AE69-346F07DC4B89}"/>
                  </a:ext>
                </a:extLst>
              </p:cNvPr>
              <p:cNvPicPr/>
              <p:nvPr/>
            </p:nvPicPr>
            <p:blipFill>
              <a:blip r:embed="rId39"/>
              <a:stretch>
                <a:fillRect/>
              </a:stretch>
            </p:blipFill>
            <p:spPr>
              <a:xfrm>
                <a:off x="11691208" y="4559869"/>
                <a:ext cx="99527" cy="2538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67" name="Ink 66">
                <a:extLst>
                  <a:ext uri="{FF2B5EF4-FFF2-40B4-BE49-F238E27FC236}">
                    <a16:creationId xmlns:a16="http://schemas.microsoft.com/office/drawing/2014/main" id="{CFD3BD4E-E67D-4912-8367-9E4DDE4446C3}"/>
                  </a:ext>
                </a:extLst>
              </p14:cNvPr>
              <p14:cNvContentPartPr/>
              <p14:nvPr/>
            </p14:nvContentPartPr>
            <p14:xfrm>
              <a:off x="11856900" y="4330549"/>
              <a:ext cx="161640" cy="460440"/>
            </p14:xfrm>
          </p:contentPart>
        </mc:Choice>
        <mc:Fallback xmlns="">
          <p:pic>
            <p:nvPicPr>
              <p:cNvPr id="67" name="Ink 66">
                <a:extLst>
                  <a:ext uri="{FF2B5EF4-FFF2-40B4-BE49-F238E27FC236}">
                    <a16:creationId xmlns="" xmlns:a16="http://schemas.microsoft.com/office/drawing/2014/main" xmlns:p14="http://schemas.microsoft.com/office/powerpoint/2010/main" id="{CFD3BD4E-E67D-4912-8367-9E4DDE4446C3}"/>
                  </a:ext>
                </a:extLst>
              </p:cNvPr>
              <p:cNvPicPr/>
              <p:nvPr/>
            </p:nvPicPr>
            <p:blipFill>
              <a:blip r:embed="rId41"/>
              <a:stretch>
                <a:fillRect/>
              </a:stretch>
            </p:blipFill>
            <p:spPr>
              <a:xfrm>
                <a:off x="11847540" y="4321189"/>
                <a:ext cx="176040" cy="47664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70" name="Ink 69">
                <a:extLst>
                  <a:ext uri="{FF2B5EF4-FFF2-40B4-BE49-F238E27FC236}">
                    <a16:creationId xmlns:a16="http://schemas.microsoft.com/office/drawing/2014/main" id="{1E2F6E83-0501-47FA-BC0A-489B1883FA4E}"/>
                  </a:ext>
                </a:extLst>
              </p14:cNvPr>
              <p14:cNvContentPartPr/>
              <p14:nvPr/>
            </p14:nvContentPartPr>
            <p14:xfrm>
              <a:off x="10431660" y="5195629"/>
              <a:ext cx="167040" cy="429120"/>
            </p14:xfrm>
          </p:contentPart>
        </mc:Choice>
        <mc:Fallback xmlns="">
          <p:pic>
            <p:nvPicPr>
              <p:cNvPr id="70" name="Ink 69">
                <a:extLst>
                  <a:ext uri="{FF2B5EF4-FFF2-40B4-BE49-F238E27FC236}">
                    <a16:creationId xmlns="" xmlns:a16="http://schemas.microsoft.com/office/drawing/2014/main" xmlns:p14="http://schemas.microsoft.com/office/powerpoint/2010/main" id="{1E2F6E83-0501-47FA-BC0A-489B1883FA4E}"/>
                  </a:ext>
                </a:extLst>
              </p:cNvPr>
              <p:cNvPicPr/>
              <p:nvPr/>
            </p:nvPicPr>
            <p:blipFill>
              <a:blip r:embed="rId43"/>
              <a:stretch>
                <a:fillRect/>
              </a:stretch>
            </p:blipFill>
            <p:spPr>
              <a:xfrm>
                <a:off x="10416540" y="5181949"/>
                <a:ext cx="189720" cy="45036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71" name="Ink 70">
                <a:extLst>
                  <a:ext uri="{FF2B5EF4-FFF2-40B4-BE49-F238E27FC236}">
                    <a16:creationId xmlns:a16="http://schemas.microsoft.com/office/drawing/2014/main" id="{81FCD929-065B-40A1-8514-4363803E95AC}"/>
                  </a:ext>
                </a:extLst>
              </p14:cNvPr>
              <p14:cNvContentPartPr/>
              <p14:nvPr/>
            </p14:nvContentPartPr>
            <p14:xfrm>
              <a:off x="10745220" y="5044789"/>
              <a:ext cx="138960" cy="486000"/>
            </p14:xfrm>
          </p:contentPart>
        </mc:Choice>
        <mc:Fallback xmlns="">
          <p:pic>
            <p:nvPicPr>
              <p:cNvPr id="71" name="Ink 70">
                <a:extLst>
                  <a:ext uri="{FF2B5EF4-FFF2-40B4-BE49-F238E27FC236}">
                    <a16:creationId xmlns="" xmlns:a16="http://schemas.microsoft.com/office/drawing/2014/main" xmlns:p14="http://schemas.microsoft.com/office/powerpoint/2010/main" id="{81FCD929-065B-40A1-8514-4363803E95AC}"/>
                  </a:ext>
                </a:extLst>
              </p:cNvPr>
              <p:cNvPicPr/>
              <p:nvPr/>
            </p:nvPicPr>
            <p:blipFill>
              <a:blip r:embed="rId45"/>
              <a:stretch>
                <a:fillRect/>
              </a:stretch>
            </p:blipFill>
            <p:spPr>
              <a:xfrm>
                <a:off x="10732260" y="5036509"/>
                <a:ext cx="156600" cy="49896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72" name="Ink 71">
                <a:extLst>
                  <a:ext uri="{FF2B5EF4-FFF2-40B4-BE49-F238E27FC236}">
                    <a16:creationId xmlns:a16="http://schemas.microsoft.com/office/drawing/2014/main" id="{0C4B0715-A9C9-4A98-B6A8-4588A9BF8380}"/>
                  </a:ext>
                </a:extLst>
              </p14:cNvPr>
              <p14:cNvContentPartPr/>
              <p14:nvPr/>
            </p14:nvContentPartPr>
            <p14:xfrm>
              <a:off x="10964460" y="5445109"/>
              <a:ext cx="13680" cy="88560"/>
            </p14:xfrm>
          </p:contentPart>
        </mc:Choice>
        <mc:Fallback xmlns="">
          <p:pic>
            <p:nvPicPr>
              <p:cNvPr id="72" name="Ink 71">
                <a:extLst>
                  <a:ext uri="{FF2B5EF4-FFF2-40B4-BE49-F238E27FC236}">
                    <a16:creationId xmlns="" xmlns:a16="http://schemas.microsoft.com/office/drawing/2014/main" xmlns:p14="http://schemas.microsoft.com/office/powerpoint/2010/main" id="{0C4B0715-A9C9-4A98-B6A8-4588A9BF8380}"/>
                  </a:ext>
                </a:extLst>
              </p:cNvPr>
              <p:cNvPicPr/>
              <p:nvPr/>
            </p:nvPicPr>
            <p:blipFill>
              <a:blip r:embed="rId47"/>
              <a:stretch>
                <a:fillRect/>
              </a:stretch>
            </p:blipFill>
            <p:spPr>
              <a:xfrm>
                <a:off x="10955820" y="5436469"/>
                <a:ext cx="26640" cy="1015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73" name="Ink 72">
                <a:extLst>
                  <a:ext uri="{FF2B5EF4-FFF2-40B4-BE49-F238E27FC236}">
                    <a16:creationId xmlns:a16="http://schemas.microsoft.com/office/drawing/2014/main" id="{39BD93EC-C43A-4882-93EF-ACDECCCCF191}"/>
                  </a:ext>
                </a:extLst>
              </p14:cNvPr>
              <p14:cNvContentPartPr/>
              <p14:nvPr/>
            </p14:nvContentPartPr>
            <p14:xfrm>
              <a:off x="11002980" y="5322709"/>
              <a:ext cx="2520" cy="4680"/>
            </p14:xfrm>
          </p:contentPart>
        </mc:Choice>
        <mc:Fallback xmlns="">
          <p:pic>
            <p:nvPicPr>
              <p:cNvPr id="73" name="Ink 72">
                <a:extLst>
                  <a:ext uri="{FF2B5EF4-FFF2-40B4-BE49-F238E27FC236}">
                    <a16:creationId xmlns="" xmlns:a16="http://schemas.microsoft.com/office/drawing/2014/main" xmlns:p14="http://schemas.microsoft.com/office/powerpoint/2010/main" id="{39BD93EC-C43A-4882-93EF-ACDECCCCF191}"/>
                  </a:ext>
                </a:extLst>
              </p:cNvPr>
              <p:cNvPicPr/>
              <p:nvPr/>
            </p:nvPicPr>
            <p:blipFill>
              <a:blip r:embed="rId49"/>
              <a:stretch>
                <a:fillRect/>
              </a:stretch>
            </p:blipFill>
            <p:spPr>
              <a:xfrm>
                <a:off x="10997940" y="5316589"/>
                <a:ext cx="13680" cy="1584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74" name="Ink 73">
                <a:extLst>
                  <a:ext uri="{FF2B5EF4-FFF2-40B4-BE49-F238E27FC236}">
                    <a16:creationId xmlns:a16="http://schemas.microsoft.com/office/drawing/2014/main" id="{E7E4F922-C8D6-41AB-B3E7-DEE5BA7C6D65}"/>
                  </a:ext>
                </a:extLst>
              </p14:cNvPr>
              <p14:cNvContentPartPr/>
              <p14:nvPr/>
            </p14:nvContentPartPr>
            <p14:xfrm>
              <a:off x="11155980" y="5336029"/>
              <a:ext cx="56880" cy="261720"/>
            </p14:xfrm>
          </p:contentPart>
        </mc:Choice>
        <mc:Fallback xmlns="">
          <p:pic>
            <p:nvPicPr>
              <p:cNvPr id="74" name="Ink 73">
                <a:extLst>
                  <a:ext uri="{FF2B5EF4-FFF2-40B4-BE49-F238E27FC236}">
                    <a16:creationId xmlns="" xmlns:a16="http://schemas.microsoft.com/office/drawing/2014/main" xmlns:p14="http://schemas.microsoft.com/office/powerpoint/2010/main" id="{E7E4F922-C8D6-41AB-B3E7-DEE5BA7C6D65}"/>
                  </a:ext>
                </a:extLst>
              </p:cNvPr>
              <p:cNvPicPr/>
              <p:nvPr/>
            </p:nvPicPr>
            <p:blipFill>
              <a:blip r:embed="rId51"/>
              <a:stretch>
                <a:fillRect/>
              </a:stretch>
            </p:blipFill>
            <p:spPr>
              <a:xfrm>
                <a:off x="11140500" y="5323429"/>
                <a:ext cx="89640" cy="27936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75" name="Ink 74">
                <a:extLst>
                  <a:ext uri="{FF2B5EF4-FFF2-40B4-BE49-F238E27FC236}">
                    <a16:creationId xmlns:a16="http://schemas.microsoft.com/office/drawing/2014/main" id="{0B5EB207-D868-49CA-B907-076458FB7617}"/>
                  </a:ext>
                </a:extLst>
              </p14:cNvPr>
              <p14:cNvContentPartPr/>
              <p14:nvPr/>
            </p14:nvContentPartPr>
            <p14:xfrm>
              <a:off x="11399700" y="5552749"/>
              <a:ext cx="10440" cy="4680"/>
            </p14:xfrm>
          </p:contentPart>
        </mc:Choice>
        <mc:Fallback xmlns="">
          <p:pic>
            <p:nvPicPr>
              <p:cNvPr id="75" name="Ink 74">
                <a:extLst>
                  <a:ext uri="{FF2B5EF4-FFF2-40B4-BE49-F238E27FC236}">
                    <a16:creationId xmlns="" xmlns:a16="http://schemas.microsoft.com/office/drawing/2014/main" xmlns:p14="http://schemas.microsoft.com/office/powerpoint/2010/main" id="{0B5EB207-D868-49CA-B907-076458FB7617}"/>
                  </a:ext>
                </a:extLst>
              </p:cNvPr>
              <p:cNvPicPr/>
              <p:nvPr/>
            </p:nvPicPr>
            <p:blipFill>
              <a:blip r:embed="rId53"/>
              <a:stretch>
                <a:fillRect/>
              </a:stretch>
            </p:blipFill>
            <p:spPr>
              <a:xfrm>
                <a:off x="11383294" y="5540715"/>
                <a:ext cx="42879" cy="30086"/>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76" name="Ink 75">
                <a:extLst>
                  <a:ext uri="{FF2B5EF4-FFF2-40B4-BE49-F238E27FC236}">
                    <a16:creationId xmlns:a16="http://schemas.microsoft.com/office/drawing/2014/main" id="{856A5CE3-7AD9-403D-8E87-7CC35431E1C4}"/>
                  </a:ext>
                </a:extLst>
              </p14:cNvPr>
              <p14:cNvContentPartPr/>
              <p14:nvPr/>
            </p14:nvContentPartPr>
            <p14:xfrm>
              <a:off x="11429940" y="5119309"/>
              <a:ext cx="12240" cy="210960"/>
            </p14:xfrm>
          </p:contentPart>
        </mc:Choice>
        <mc:Fallback xmlns="">
          <p:pic>
            <p:nvPicPr>
              <p:cNvPr id="76" name="Ink 75">
                <a:extLst>
                  <a:ext uri="{FF2B5EF4-FFF2-40B4-BE49-F238E27FC236}">
                    <a16:creationId xmlns="" xmlns:a16="http://schemas.microsoft.com/office/drawing/2014/main" xmlns:p14="http://schemas.microsoft.com/office/powerpoint/2010/main" id="{856A5CE3-7AD9-403D-8E87-7CC35431E1C4}"/>
                  </a:ext>
                </a:extLst>
              </p:cNvPr>
              <p:cNvPicPr/>
              <p:nvPr/>
            </p:nvPicPr>
            <p:blipFill>
              <a:blip r:embed="rId55"/>
              <a:stretch>
                <a:fillRect/>
              </a:stretch>
            </p:blipFill>
            <p:spPr>
              <a:xfrm>
                <a:off x="11415900" y="5107069"/>
                <a:ext cx="38520" cy="23256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79" name="Ink 78">
                <a:extLst>
                  <a:ext uri="{FF2B5EF4-FFF2-40B4-BE49-F238E27FC236}">
                    <a16:creationId xmlns:a16="http://schemas.microsoft.com/office/drawing/2014/main" id="{0C0F8B90-0BC7-4CF1-A97C-8A17AE13D02C}"/>
                  </a:ext>
                </a:extLst>
              </p14:cNvPr>
              <p14:cNvContentPartPr/>
              <p14:nvPr/>
            </p14:nvContentPartPr>
            <p14:xfrm>
              <a:off x="9515460" y="5423509"/>
              <a:ext cx="444960" cy="846720"/>
            </p14:xfrm>
          </p:contentPart>
        </mc:Choice>
        <mc:Fallback xmlns="">
          <p:pic>
            <p:nvPicPr>
              <p:cNvPr id="79" name="Ink 78">
                <a:extLst>
                  <a:ext uri="{FF2B5EF4-FFF2-40B4-BE49-F238E27FC236}">
                    <a16:creationId xmlns="" xmlns:a16="http://schemas.microsoft.com/office/drawing/2014/main" xmlns:p14="http://schemas.microsoft.com/office/powerpoint/2010/main" id="{0C0F8B90-0BC7-4CF1-A97C-8A17AE13D02C}"/>
                  </a:ext>
                </a:extLst>
              </p:cNvPr>
              <p:cNvPicPr/>
              <p:nvPr/>
            </p:nvPicPr>
            <p:blipFill>
              <a:blip r:embed="rId57"/>
              <a:stretch>
                <a:fillRect/>
              </a:stretch>
            </p:blipFill>
            <p:spPr>
              <a:xfrm>
                <a:off x="9503580" y="5414865"/>
                <a:ext cx="467640" cy="863287"/>
              </a:xfrm>
              <a:prstGeom prst="rect">
                <a:avLst/>
              </a:prstGeom>
            </p:spPr>
          </p:pic>
        </mc:Fallback>
      </mc:AlternateContent>
    </p:spTree>
    <p:extLst>
      <p:ext uri="{BB962C8B-B14F-4D97-AF65-F5344CB8AC3E}">
        <p14:creationId xmlns:p14="http://schemas.microsoft.com/office/powerpoint/2010/main" val="3722824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When should we use UI tests?</a:t>
            </a:r>
          </a:p>
        </p:txBody>
      </p:sp>
      <p:sp>
        <p:nvSpPr>
          <p:cNvPr id="5" name="TextBox 4"/>
          <p:cNvSpPr txBox="1"/>
          <p:nvPr/>
        </p:nvSpPr>
        <p:spPr>
          <a:xfrm>
            <a:off x="1" y="4159045"/>
            <a:ext cx="12192000" cy="646331"/>
          </a:xfrm>
          <a:prstGeom prst="rect">
            <a:avLst/>
          </a:prstGeom>
          <a:noFill/>
        </p:spPr>
        <p:txBody>
          <a:bodyPr wrap="square" rtlCol="0">
            <a:spAutoFit/>
          </a:bodyPr>
          <a:lstStyle/>
          <a:p>
            <a:pPr algn="ctr"/>
            <a:r>
              <a:rPr lang="en-US" sz="3600" dirty="0">
                <a:solidFill>
                  <a:srgbClr val="013947"/>
                </a:solidFill>
                <a:latin typeface="Corbel" panose="020B0503020204020204" pitchFamily="34" charset="0"/>
              </a:rPr>
              <a:t>Only when lower-cost tests won't work instead</a:t>
            </a:r>
          </a:p>
        </p:txBody>
      </p:sp>
    </p:spTree>
    <p:extLst>
      <p:ext uri="{BB962C8B-B14F-4D97-AF65-F5344CB8AC3E}">
        <p14:creationId xmlns:p14="http://schemas.microsoft.com/office/powerpoint/2010/main" val="2843632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84810" y="1669519"/>
            <a:ext cx="10071705" cy="5069114"/>
          </a:xfrm>
          <a:prstGeom prst="rect">
            <a:avLst/>
          </a:prstGeom>
        </p:spPr>
      </p:pic>
      <p:sp>
        <p:nvSpPr>
          <p:cNvPr id="2" name="Title 1"/>
          <p:cNvSpPr>
            <a:spLocks noGrp="1"/>
          </p:cNvSpPr>
          <p:nvPr>
            <p:ph type="title"/>
          </p:nvPr>
        </p:nvSpPr>
        <p:spPr/>
        <p:txBody>
          <a:bodyPr>
            <a:normAutofit/>
          </a:bodyPr>
          <a:lstStyle/>
          <a:p>
            <a:r>
              <a:rPr lang="en-US" sz="4800" dirty="0"/>
              <a:t>Refactor UI code to make it unit-testable</a:t>
            </a:r>
          </a:p>
        </p:txBody>
      </p:sp>
      <mc:AlternateContent xmlns:mc="http://schemas.openxmlformats.org/markup-compatibility/2006" xmlns:p14="http://schemas.microsoft.com/office/powerpoint/2010/main">
        <mc:Choice Requires="p14">
          <p:contentPart p14:bwMode="auto" r:id="rId4">
            <p14:nvContentPartPr>
              <p14:cNvPr id="12" name="Ink 11">
                <a:extLst>
                  <a:ext uri="{FF2B5EF4-FFF2-40B4-BE49-F238E27FC236}">
                    <a16:creationId xmlns:a16="http://schemas.microsoft.com/office/drawing/2014/main" id="{30230E38-CFDA-48A7-8B35-954F5558D31A}"/>
                  </a:ext>
                </a:extLst>
              </p14:cNvPr>
              <p14:cNvContentPartPr/>
              <p14:nvPr/>
            </p14:nvContentPartPr>
            <p14:xfrm>
              <a:off x="4488350" y="1895420"/>
              <a:ext cx="208800" cy="279000"/>
            </p14:xfrm>
          </p:contentPart>
        </mc:Choice>
        <mc:Fallback xmlns="">
          <p:pic>
            <p:nvPicPr>
              <p:cNvPr id="12" name="Ink 11">
                <a:extLst>
                  <a:ext uri="{FF2B5EF4-FFF2-40B4-BE49-F238E27FC236}">
                    <a16:creationId xmlns:a16="http://schemas.microsoft.com/office/drawing/2014/main" id="{30230E38-CFDA-48A7-8B35-954F5558D31A}"/>
                  </a:ext>
                </a:extLst>
              </p:cNvPr>
              <p:cNvPicPr/>
              <p:nvPr/>
            </p:nvPicPr>
            <p:blipFill>
              <a:blip r:embed="rId5"/>
              <a:stretch>
                <a:fillRect/>
              </a:stretch>
            </p:blipFill>
            <p:spPr>
              <a:xfrm>
                <a:off x="4473950" y="1881020"/>
                <a:ext cx="236880" cy="3070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5" name="Ink 14">
                <a:extLst>
                  <a:ext uri="{FF2B5EF4-FFF2-40B4-BE49-F238E27FC236}">
                    <a16:creationId xmlns:a16="http://schemas.microsoft.com/office/drawing/2014/main" id="{8AE2E75C-A8DD-47B0-B357-0E353DA25E89}"/>
                  </a:ext>
                </a:extLst>
              </p14:cNvPr>
              <p14:cNvContentPartPr/>
              <p14:nvPr/>
            </p14:nvContentPartPr>
            <p14:xfrm>
              <a:off x="4388270" y="1459820"/>
              <a:ext cx="169920" cy="354960"/>
            </p14:xfrm>
          </p:contentPart>
        </mc:Choice>
        <mc:Fallback xmlns="">
          <p:pic>
            <p:nvPicPr>
              <p:cNvPr id="15" name="Ink 14">
                <a:extLst>
                  <a:ext uri="{FF2B5EF4-FFF2-40B4-BE49-F238E27FC236}">
                    <a16:creationId xmlns:a16="http://schemas.microsoft.com/office/drawing/2014/main" id="{8AE2E75C-A8DD-47B0-B357-0E353DA25E89}"/>
                  </a:ext>
                </a:extLst>
              </p:cNvPr>
              <p:cNvPicPr/>
              <p:nvPr/>
            </p:nvPicPr>
            <p:blipFill>
              <a:blip r:embed="rId7"/>
              <a:stretch>
                <a:fillRect/>
              </a:stretch>
            </p:blipFill>
            <p:spPr>
              <a:xfrm>
                <a:off x="4373870" y="1445420"/>
                <a:ext cx="198000" cy="3830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9" name="Ink 18">
                <a:extLst>
                  <a:ext uri="{FF2B5EF4-FFF2-40B4-BE49-F238E27FC236}">
                    <a16:creationId xmlns:a16="http://schemas.microsoft.com/office/drawing/2014/main" id="{2721F303-1702-40A0-B4C8-6921FA44863D}"/>
                  </a:ext>
                </a:extLst>
              </p14:cNvPr>
              <p14:cNvContentPartPr/>
              <p14:nvPr/>
            </p14:nvContentPartPr>
            <p14:xfrm>
              <a:off x="4674110" y="1429940"/>
              <a:ext cx="282960" cy="304200"/>
            </p14:xfrm>
          </p:contentPart>
        </mc:Choice>
        <mc:Fallback xmlns="">
          <p:pic>
            <p:nvPicPr>
              <p:cNvPr id="19" name="Ink 18">
                <a:extLst>
                  <a:ext uri="{FF2B5EF4-FFF2-40B4-BE49-F238E27FC236}">
                    <a16:creationId xmlns:a16="http://schemas.microsoft.com/office/drawing/2014/main" id="{2721F303-1702-40A0-B4C8-6921FA44863D}"/>
                  </a:ext>
                </a:extLst>
              </p:cNvPr>
              <p:cNvPicPr/>
              <p:nvPr/>
            </p:nvPicPr>
            <p:blipFill>
              <a:blip r:embed="rId9"/>
              <a:stretch>
                <a:fillRect/>
              </a:stretch>
            </p:blipFill>
            <p:spPr>
              <a:xfrm>
                <a:off x="4659710" y="1415540"/>
                <a:ext cx="311040" cy="3322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7" name="Ink 26">
                <a:extLst>
                  <a:ext uri="{FF2B5EF4-FFF2-40B4-BE49-F238E27FC236}">
                    <a16:creationId xmlns:a16="http://schemas.microsoft.com/office/drawing/2014/main" id="{254EE55E-2A8B-4443-B50B-140F8A7220F3}"/>
                  </a:ext>
                </a:extLst>
              </p14:cNvPr>
              <p14:cNvContentPartPr/>
              <p14:nvPr/>
            </p14:nvContentPartPr>
            <p14:xfrm>
              <a:off x="8994830" y="1450820"/>
              <a:ext cx="726480" cy="677880"/>
            </p14:xfrm>
          </p:contentPart>
        </mc:Choice>
        <mc:Fallback xmlns="">
          <p:pic>
            <p:nvPicPr>
              <p:cNvPr id="27" name="Ink 26">
                <a:extLst>
                  <a:ext uri="{FF2B5EF4-FFF2-40B4-BE49-F238E27FC236}">
                    <a16:creationId xmlns:a16="http://schemas.microsoft.com/office/drawing/2014/main" id="{254EE55E-2A8B-4443-B50B-140F8A7220F3}"/>
                  </a:ext>
                </a:extLst>
              </p:cNvPr>
              <p:cNvPicPr/>
              <p:nvPr/>
            </p:nvPicPr>
            <p:blipFill>
              <a:blip r:embed="rId11"/>
              <a:stretch>
                <a:fillRect/>
              </a:stretch>
            </p:blipFill>
            <p:spPr>
              <a:xfrm>
                <a:off x="8980430" y="1436420"/>
                <a:ext cx="754560" cy="7059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0" name="Ink 29">
                <a:extLst>
                  <a:ext uri="{FF2B5EF4-FFF2-40B4-BE49-F238E27FC236}">
                    <a16:creationId xmlns:a16="http://schemas.microsoft.com/office/drawing/2014/main" id="{75735E56-26EE-4EB9-B6F7-7B655FCE67F4}"/>
                  </a:ext>
                </a:extLst>
              </p14:cNvPr>
              <p14:cNvContentPartPr/>
              <p14:nvPr/>
            </p14:nvContentPartPr>
            <p14:xfrm>
              <a:off x="3994070" y="2669780"/>
              <a:ext cx="576000" cy="473040"/>
            </p14:xfrm>
          </p:contentPart>
        </mc:Choice>
        <mc:Fallback xmlns="">
          <p:pic>
            <p:nvPicPr>
              <p:cNvPr id="30" name="Ink 29">
                <a:extLst>
                  <a:ext uri="{FF2B5EF4-FFF2-40B4-BE49-F238E27FC236}">
                    <a16:creationId xmlns:a16="http://schemas.microsoft.com/office/drawing/2014/main" id="{75735E56-26EE-4EB9-B6F7-7B655FCE67F4}"/>
                  </a:ext>
                </a:extLst>
              </p:cNvPr>
              <p:cNvPicPr/>
              <p:nvPr/>
            </p:nvPicPr>
            <p:blipFill>
              <a:blip r:embed="rId13"/>
              <a:stretch>
                <a:fillRect/>
              </a:stretch>
            </p:blipFill>
            <p:spPr>
              <a:xfrm>
                <a:off x="3979670" y="2655380"/>
                <a:ext cx="604080" cy="5011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3" name="Ink 32">
                <a:extLst>
                  <a:ext uri="{FF2B5EF4-FFF2-40B4-BE49-F238E27FC236}">
                    <a16:creationId xmlns:a16="http://schemas.microsoft.com/office/drawing/2014/main" id="{C3BE1556-5AA8-4C69-8C22-64BFCCEDD809}"/>
                  </a:ext>
                </a:extLst>
              </p14:cNvPr>
              <p14:cNvContentPartPr/>
              <p14:nvPr/>
            </p14:nvContentPartPr>
            <p14:xfrm>
              <a:off x="4900910" y="2616860"/>
              <a:ext cx="210960" cy="446760"/>
            </p14:xfrm>
          </p:contentPart>
        </mc:Choice>
        <mc:Fallback xmlns="">
          <p:pic>
            <p:nvPicPr>
              <p:cNvPr id="33" name="Ink 32">
                <a:extLst>
                  <a:ext uri="{FF2B5EF4-FFF2-40B4-BE49-F238E27FC236}">
                    <a16:creationId xmlns:a16="http://schemas.microsoft.com/office/drawing/2014/main" id="{C3BE1556-5AA8-4C69-8C22-64BFCCEDD809}"/>
                  </a:ext>
                </a:extLst>
              </p:cNvPr>
              <p:cNvPicPr/>
              <p:nvPr/>
            </p:nvPicPr>
            <p:blipFill>
              <a:blip r:embed="rId15"/>
              <a:stretch>
                <a:fillRect/>
              </a:stretch>
            </p:blipFill>
            <p:spPr>
              <a:xfrm>
                <a:off x="4886510" y="2602460"/>
                <a:ext cx="239040" cy="4748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0" name="Ink 39">
                <a:extLst>
                  <a:ext uri="{FF2B5EF4-FFF2-40B4-BE49-F238E27FC236}">
                    <a16:creationId xmlns:a16="http://schemas.microsoft.com/office/drawing/2014/main" id="{54EBE412-DC59-4764-A351-92D7D6EC9F48}"/>
                  </a:ext>
                </a:extLst>
              </p14:cNvPr>
              <p14:cNvContentPartPr/>
              <p14:nvPr/>
            </p14:nvContentPartPr>
            <p14:xfrm>
              <a:off x="5238230" y="2687420"/>
              <a:ext cx="647280" cy="358560"/>
            </p14:xfrm>
          </p:contentPart>
        </mc:Choice>
        <mc:Fallback xmlns="">
          <p:pic>
            <p:nvPicPr>
              <p:cNvPr id="40" name="Ink 39">
                <a:extLst>
                  <a:ext uri="{FF2B5EF4-FFF2-40B4-BE49-F238E27FC236}">
                    <a16:creationId xmlns:a16="http://schemas.microsoft.com/office/drawing/2014/main" id="{54EBE412-DC59-4764-A351-92D7D6EC9F48}"/>
                  </a:ext>
                </a:extLst>
              </p:cNvPr>
              <p:cNvPicPr/>
              <p:nvPr/>
            </p:nvPicPr>
            <p:blipFill>
              <a:blip r:embed="rId17"/>
              <a:stretch>
                <a:fillRect/>
              </a:stretch>
            </p:blipFill>
            <p:spPr>
              <a:xfrm>
                <a:off x="5223830" y="2673020"/>
                <a:ext cx="675360" cy="3866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1" name="Ink 40">
                <a:extLst>
                  <a:ext uri="{FF2B5EF4-FFF2-40B4-BE49-F238E27FC236}">
                    <a16:creationId xmlns:a16="http://schemas.microsoft.com/office/drawing/2014/main" id="{CFEECC3D-461B-44E9-9836-265068B34923}"/>
                  </a:ext>
                </a:extLst>
              </p14:cNvPr>
              <p14:cNvContentPartPr/>
              <p14:nvPr/>
            </p14:nvContentPartPr>
            <p14:xfrm>
              <a:off x="7665350" y="5899340"/>
              <a:ext cx="167040" cy="145080"/>
            </p14:xfrm>
          </p:contentPart>
        </mc:Choice>
        <mc:Fallback xmlns="">
          <p:pic>
            <p:nvPicPr>
              <p:cNvPr id="41" name="Ink 40">
                <a:extLst>
                  <a:ext uri="{FF2B5EF4-FFF2-40B4-BE49-F238E27FC236}">
                    <a16:creationId xmlns:a16="http://schemas.microsoft.com/office/drawing/2014/main" id="{CFEECC3D-461B-44E9-9836-265068B34923}"/>
                  </a:ext>
                </a:extLst>
              </p:cNvPr>
              <p:cNvPicPr/>
              <p:nvPr/>
            </p:nvPicPr>
            <p:blipFill>
              <a:blip r:embed="rId19"/>
              <a:stretch>
                <a:fillRect/>
              </a:stretch>
            </p:blipFill>
            <p:spPr>
              <a:xfrm>
                <a:off x="7650950" y="5884940"/>
                <a:ext cx="195120" cy="1731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4" name="Ink 43">
                <a:extLst>
                  <a:ext uri="{FF2B5EF4-FFF2-40B4-BE49-F238E27FC236}">
                    <a16:creationId xmlns:a16="http://schemas.microsoft.com/office/drawing/2014/main" id="{BAA5FCED-6D40-4955-8A6F-AE9A9B20D91A}"/>
                  </a:ext>
                </a:extLst>
              </p14:cNvPr>
              <p14:cNvContentPartPr/>
              <p14:nvPr/>
            </p14:nvContentPartPr>
            <p14:xfrm>
              <a:off x="7551950" y="5402180"/>
              <a:ext cx="276480" cy="335520"/>
            </p14:xfrm>
          </p:contentPart>
        </mc:Choice>
        <mc:Fallback xmlns="">
          <p:pic>
            <p:nvPicPr>
              <p:cNvPr id="44" name="Ink 43">
                <a:extLst>
                  <a:ext uri="{FF2B5EF4-FFF2-40B4-BE49-F238E27FC236}">
                    <a16:creationId xmlns:a16="http://schemas.microsoft.com/office/drawing/2014/main" id="{BAA5FCED-6D40-4955-8A6F-AE9A9B20D91A}"/>
                  </a:ext>
                </a:extLst>
              </p:cNvPr>
              <p:cNvPicPr/>
              <p:nvPr/>
            </p:nvPicPr>
            <p:blipFill>
              <a:blip r:embed="rId21"/>
              <a:stretch>
                <a:fillRect/>
              </a:stretch>
            </p:blipFill>
            <p:spPr>
              <a:xfrm>
                <a:off x="7537550" y="5387780"/>
                <a:ext cx="304560" cy="3636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48" name="Ink 47">
                <a:extLst>
                  <a:ext uri="{FF2B5EF4-FFF2-40B4-BE49-F238E27FC236}">
                    <a16:creationId xmlns:a16="http://schemas.microsoft.com/office/drawing/2014/main" id="{74D299CE-F3A2-4914-80CB-5EA7DCDE93CC}"/>
                  </a:ext>
                </a:extLst>
              </p14:cNvPr>
              <p14:cNvContentPartPr/>
              <p14:nvPr/>
            </p14:nvContentPartPr>
            <p14:xfrm>
              <a:off x="7945790" y="5306780"/>
              <a:ext cx="464040" cy="307440"/>
            </p14:xfrm>
          </p:contentPart>
        </mc:Choice>
        <mc:Fallback xmlns="">
          <p:pic>
            <p:nvPicPr>
              <p:cNvPr id="48" name="Ink 47">
                <a:extLst>
                  <a:ext uri="{FF2B5EF4-FFF2-40B4-BE49-F238E27FC236}">
                    <a16:creationId xmlns:a16="http://schemas.microsoft.com/office/drawing/2014/main" id="{74D299CE-F3A2-4914-80CB-5EA7DCDE93CC}"/>
                  </a:ext>
                </a:extLst>
              </p:cNvPr>
              <p:cNvPicPr/>
              <p:nvPr/>
            </p:nvPicPr>
            <p:blipFill>
              <a:blip r:embed="rId23"/>
              <a:stretch>
                <a:fillRect/>
              </a:stretch>
            </p:blipFill>
            <p:spPr>
              <a:xfrm>
                <a:off x="7931390" y="5292380"/>
                <a:ext cx="492120" cy="335520"/>
              </a:xfrm>
              <a:prstGeom prst="rect">
                <a:avLst/>
              </a:prstGeom>
            </p:spPr>
          </p:pic>
        </mc:Fallback>
      </mc:AlternateContent>
    </p:spTree>
    <p:extLst>
      <p:ext uri="{BB962C8B-B14F-4D97-AF65-F5344CB8AC3E}">
        <p14:creationId xmlns:p14="http://schemas.microsoft.com/office/powerpoint/2010/main" val="292253889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Refactor UI code to make it unit-testable</a:t>
            </a:r>
          </a:p>
        </p:txBody>
      </p:sp>
      <p:pic>
        <p:nvPicPr>
          <p:cNvPr id="4" name="Picture 3"/>
          <p:cNvPicPr>
            <a:picLocks noChangeAspect="1"/>
          </p:cNvPicPr>
          <p:nvPr/>
        </p:nvPicPr>
        <p:blipFill>
          <a:blip r:embed="rId3"/>
          <a:stretch>
            <a:fillRect/>
          </a:stretch>
        </p:blipFill>
        <p:spPr>
          <a:xfrm>
            <a:off x="838200" y="1690688"/>
            <a:ext cx="4909698" cy="1150938"/>
          </a:xfrm>
          <a:prstGeom prst="rect">
            <a:avLst/>
          </a:prstGeom>
        </p:spPr>
      </p:pic>
      <p:pic>
        <p:nvPicPr>
          <p:cNvPr id="6" name="Picture 5"/>
          <p:cNvPicPr>
            <a:picLocks noChangeAspect="1"/>
          </p:cNvPicPr>
          <p:nvPr/>
        </p:nvPicPr>
        <p:blipFill>
          <a:blip r:embed="rId4"/>
          <a:stretch>
            <a:fillRect/>
          </a:stretch>
        </p:blipFill>
        <p:spPr>
          <a:xfrm>
            <a:off x="838200" y="3016250"/>
            <a:ext cx="9011510" cy="3841749"/>
          </a:xfrm>
          <a:prstGeom prst="rect">
            <a:avLst/>
          </a:prstGeom>
        </p:spPr>
      </p:pic>
      <p:sp>
        <p:nvSpPr>
          <p:cNvPr id="20" name="Rounded Rectangle 19"/>
          <p:cNvSpPr/>
          <p:nvPr/>
        </p:nvSpPr>
        <p:spPr>
          <a:xfrm>
            <a:off x="1238250" y="5607844"/>
            <a:ext cx="6648450" cy="1021555"/>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19">
            <a:extLst>
              <a:ext uri="{FF2B5EF4-FFF2-40B4-BE49-F238E27FC236}">
                <a16:creationId xmlns:a16="http://schemas.microsoft.com/office/drawing/2014/main" id="{57C1CD01-9664-4CC5-92C4-91ABE3A438D7}"/>
              </a:ext>
            </a:extLst>
          </p:cNvPr>
          <p:cNvSpPr/>
          <p:nvPr/>
        </p:nvSpPr>
        <p:spPr>
          <a:xfrm>
            <a:off x="1441450" y="2025650"/>
            <a:ext cx="4419600" cy="48260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239765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Refactor UI code to make it unit-testable</a:t>
            </a:r>
          </a:p>
        </p:txBody>
      </p:sp>
      <p:pic>
        <p:nvPicPr>
          <p:cNvPr id="14" name="Picture 13"/>
          <p:cNvPicPr>
            <a:picLocks noChangeAspect="1"/>
          </p:cNvPicPr>
          <p:nvPr/>
        </p:nvPicPr>
        <p:blipFill>
          <a:blip r:embed="rId3"/>
          <a:stretch>
            <a:fillRect/>
          </a:stretch>
        </p:blipFill>
        <p:spPr>
          <a:xfrm>
            <a:off x="838200" y="1690688"/>
            <a:ext cx="9575346" cy="5167312"/>
          </a:xfrm>
          <a:prstGeom prst="rect">
            <a:avLst/>
          </a:prstGeom>
        </p:spPr>
      </p:pic>
      <p:sp>
        <p:nvSpPr>
          <p:cNvPr id="4" name="Rounded Rectangle 3"/>
          <p:cNvSpPr/>
          <p:nvPr/>
        </p:nvSpPr>
        <p:spPr>
          <a:xfrm>
            <a:off x="730250" y="1620044"/>
            <a:ext cx="2266950" cy="640555"/>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1212850" y="4807744"/>
            <a:ext cx="6483350" cy="1872455"/>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031117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Writing UI-testable code</a:t>
            </a:r>
            <a:br>
              <a:rPr lang="en-US" sz="4800" dirty="0"/>
            </a:br>
            <a:br>
              <a:rPr lang="en-US" sz="4800" dirty="0"/>
            </a:br>
            <a:r>
              <a:rPr lang="en-US" sz="3600" dirty="0">
                <a:solidFill>
                  <a:srgbClr val="013947"/>
                </a:solidFill>
              </a:rPr>
              <a:t>Test-specific CSS classes and IDs</a:t>
            </a:r>
            <a:br>
              <a:rPr lang="en-US" sz="3600" dirty="0">
                <a:solidFill>
                  <a:srgbClr val="013947"/>
                </a:solidFill>
              </a:rPr>
            </a:br>
            <a:r>
              <a:rPr lang="en-US" sz="3600" i="1" dirty="0">
                <a:solidFill>
                  <a:srgbClr val="013947"/>
                </a:solidFill>
              </a:rPr>
              <a:t>are better than</a:t>
            </a:r>
            <a:br>
              <a:rPr lang="en-US" sz="3600" i="1" dirty="0">
                <a:solidFill>
                  <a:srgbClr val="013947"/>
                </a:solidFill>
              </a:rPr>
            </a:br>
            <a:r>
              <a:rPr lang="en-US" sz="3600" dirty="0">
                <a:solidFill>
                  <a:srgbClr val="013947"/>
                </a:solidFill>
              </a:rPr>
              <a:t>tight coupling to a rigid HTML structure</a:t>
            </a:r>
            <a:endParaRPr lang="en-US" sz="4800" dirty="0"/>
          </a:p>
        </p:txBody>
      </p:sp>
    </p:spTree>
    <p:extLst>
      <p:ext uri="{BB962C8B-B14F-4D97-AF65-F5344CB8AC3E}">
        <p14:creationId xmlns:p14="http://schemas.microsoft.com/office/powerpoint/2010/main" val="421916353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Use UI-test-specific CSS classes &amp; IDs</a:t>
            </a:r>
          </a:p>
        </p:txBody>
      </p:sp>
      <p:pic>
        <p:nvPicPr>
          <p:cNvPr id="3" name="Picture 2"/>
          <p:cNvPicPr>
            <a:picLocks noChangeAspect="1"/>
          </p:cNvPicPr>
          <p:nvPr/>
        </p:nvPicPr>
        <p:blipFill>
          <a:blip r:embed="rId3"/>
          <a:stretch>
            <a:fillRect/>
          </a:stretch>
        </p:blipFill>
        <p:spPr>
          <a:xfrm>
            <a:off x="838200" y="2719388"/>
            <a:ext cx="11146428" cy="1738312"/>
          </a:xfrm>
          <a:prstGeom prst="rect">
            <a:avLst/>
          </a:prstGeom>
        </p:spPr>
      </p:pic>
      <p:sp>
        <p:nvSpPr>
          <p:cNvPr id="5" name="Rounded Rectangle 4"/>
          <p:cNvSpPr/>
          <p:nvPr/>
        </p:nvSpPr>
        <p:spPr>
          <a:xfrm>
            <a:off x="1314450" y="3295651"/>
            <a:ext cx="10744200" cy="476249"/>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7" name="Ink 6">
                <a:extLst>
                  <a:ext uri="{FF2B5EF4-FFF2-40B4-BE49-F238E27FC236}">
                    <a16:creationId xmlns:a16="http://schemas.microsoft.com/office/drawing/2014/main" id="{D6CEBE32-7D29-463F-97C2-2BEEC95541F1}"/>
                  </a:ext>
                </a:extLst>
              </p14:cNvPr>
              <p14:cNvContentPartPr/>
              <p14:nvPr/>
            </p14:nvContentPartPr>
            <p14:xfrm>
              <a:off x="8085515" y="1963504"/>
              <a:ext cx="333360" cy="481320"/>
            </p14:xfrm>
          </p:contentPart>
        </mc:Choice>
        <mc:Fallback xmlns="">
          <p:pic>
            <p:nvPicPr>
              <p:cNvPr id="7" name="Ink 6">
                <a:extLst>
                  <a:ext uri="{FF2B5EF4-FFF2-40B4-BE49-F238E27FC236}">
                    <a16:creationId xmlns:a16="http://schemas.microsoft.com/office/drawing/2014/main" id="{D6CEBE32-7D29-463F-97C2-2BEEC95541F1}"/>
                  </a:ext>
                </a:extLst>
              </p:cNvPr>
              <p:cNvPicPr/>
              <p:nvPr/>
            </p:nvPicPr>
            <p:blipFill>
              <a:blip r:embed="rId5"/>
              <a:stretch>
                <a:fillRect/>
              </a:stretch>
            </p:blipFill>
            <p:spPr>
              <a:xfrm>
                <a:off x="8071115" y="1949104"/>
                <a:ext cx="361440" cy="5094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8" name="Ink 7">
                <a:extLst>
                  <a:ext uri="{FF2B5EF4-FFF2-40B4-BE49-F238E27FC236}">
                    <a16:creationId xmlns:a16="http://schemas.microsoft.com/office/drawing/2014/main" id="{3033D5AE-D82E-48DF-8CA9-4C0B6742013C}"/>
                  </a:ext>
                </a:extLst>
              </p14:cNvPr>
              <p14:cNvContentPartPr/>
              <p14:nvPr/>
            </p14:nvContentPartPr>
            <p14:xfrm>
              <a:off x="8541995" y="2260504"/>
              <a:ext cx="109800" cy="102240"/>
            </p14:xfrm>
          </p:contentPart>
        </mc:Choice>
        <mc:Fallback xmlns="">
          <p:pic>
            <p:nvPicPr>
              <p:cNvPr id="8" name="Ink 7">
                <a:extLst>
                  <a:ext uri="{FF2B5EF4-FFF2-40B4-BE49-F238E27FC236}">
                    <a16:creationId xmlns:a16="http://schemas.microsoft.com/office/drawing/2014/main" id="{3033D5AE-D82E-48DF-8CA9-4C0B6742013C}"/>
                  </a:ext>
                </a:extLst>
              </p:cNvPr>
              <p:cNvPicPr/>
              <p:nvPr/>
            </p:nvPicPr>
            <p:blipFill>
              <a:blip r:embed="rId7"/>
              <a:stretch>
                <a:fillRect/>
              </a:stretch>
            </p:blipFill>
            <p:spPr>
              <a:xfrm>
                <a:off x="8527595" y="2246104"/>
                <a:ext cx="137880" cy="1303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9" name="Ink 8">
                <a:extLst>
                  <a:ext uri="{FF2B5EF4-FFF2-40B4-BE49-F238E27FC236}">
                    <a16:creationId xmlns:a16="http://schemas.microsoft.com/office/drawing/2014/main" id="{FFF29487-DB55-4CBC-9374-EE141890A283}"/>
                  </a:ext>
                </a:extLst>
              </p14:cNvPr>
              <p14:cNvContentPartPr/>
              <p14:nvPr/>
            </p14:nvContentPartPr>
            <p14:xfrm>
              <a:off x="8768075" y="2260504"/>
              <a:ext cx="102240" cy="93240"/>
            </p14:xfrm>
          </p:contentPart>
        </mc:Choice>
        <mc:Fallback xmlns="">
          <p:pic>
            <p:nvPicPr>
              <p:cNvPr id="9" name="Ink 8">
                <a:extLst>
                  <a:ext uri="{FF2B5EF4-FFF2-40B4-BE49-F238E27FC236}">
                    <a16:creationId xmlns:a16="http://schemas.microsoft.com/office/drawing/2014/main" id="{FFF29487-DB55-4CBC-9374-EE141890A283}"/>
                  </a:ext>
                </a:extLst>
              </p:cNvPr>
              <p:cNvPicPr/>
              <p:nvPr/>
            </p:nvPicPr>
            <p:blipFill>
              <a:blip r:embed="rId9"/>
              <a:stretch>
                <a:fillRect/>
              </a:stretch>
            </p:blipFill>
            <p:spPr>
              <a:xfrm>
                <a:off x="8753675" y="2246104"/>
                <a:ext cx="130320" cy="1213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0" name="Ink 9">
                <a:extLst>
                  <a:ext uri="{FF2B5EF4-FFF2-40B4-BE49-F238E27FC236}">
                    <a16:creationId xmlns:a16="http://schemas.microsoft.com/office/drawing/2014/main" id="{C8516DBD-F621-4A65-B40A-ECD624D272EB}"/>
                  </a:ext>
                </a:extLst>
              </p14:cNvPr>
              <p14:cNvContentPartPr/>
              <p14:nvPr/>
            </p14:nvContentPartPr>
            <p14:xfrm>
              <a:off x="8903795" y="1960264"/>
              <a:ext cx="8640" cy="37800"/>
            </p14:xfrm>
          </p:contentPart>
        </mc:Choice>
        <mc:Fallback xmlns="">
          <p:pic>
            <p:nvPicPr>
              <p:cNvPr id="10" name="Ink 9">
                <a:extLst>
                  <a:ext uri="{FF2B5EF4-FFF2-40B4-BE49-F238E27FC236}">
                    <a16:creationId xmlns:a16="http://schemas.microsoft.com/office/drawing/2014/main" id="{C8516DBD-F621-4A65-B40A-ECD624D272EB}"/>
                  </a:ext>
                </a:extLst>
              </p:cNvPr>
              <p:cNvPicPr/>
              <p:nvPr/>
            </p:nvPicPr>
            <p:blipFill>
              <a:blip r:embed="rId11"/>
              <a:stretch>
                <a:fillRect/>
              </a:stretch>
            </p:blipFill>
            <p:spPr>
              <a:xfrm>
                <a:off x="8889395" y="1945864"/>
                <a:ext cx="36720" cy="658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8" name="Ink 17">
                <a:extLst>
                  <a:ext uri="{FF2B5EF4-FFF2-40B4-BE49-F238E27FC236}">
                    <a16:creationId xmlns:a16="http://schemas.microsoft.com/office/drawing/2014/main" id="{7C2B5A19-11C9-4998-A84C-69BD80E34C4F}"/>
                  </a:ext>
                </a:extLst>
              </p14:cNvPr>
              <p14:cNvContentPartPr/>
              <p14:nvPr/>
            </p14:nvContentPartPr>
            <p14:xfrm>
              <a:off x="9035555" y="1686304"/>
              <a:ext cx="145800" cy="547920"/>
            </p14:xfrm>
          </p:contentPart>
        </mc:Choice>
        <mc:Fallback xmlns="">
          <p:pic>
            <p:nvPicPr>
              <p:cNvPr id="18" name="Ink 17">
                <a:extLst>
                  <a:ext uri="{FF2B5EF4-FFF2-40B4-BE49-F238E27FC236}">
                    <a16:creationId xmlns:a16="http://schemas.microsoft.com/office/drawing/2014/main" id="{7C2B5A19-11C9-4998-A84C-69BD80E34C4F}"/>
                  </a:ext>
                </a:extLst>
              </p:cNvPr>
              <p:cNvPicPr/>
              <p:nvPr/>
            </p:nvPicPr>
            <p:blipFill>
              <a:blip r:embed="rId13"/>
              <a:stretch>
                <a:fillRect/>
              </a:stretch>
            </p:blipFill>
            <p:spPr>
              <a:xfrm>
                <a:off x="9021155" y="1671904"/>
                <a:ext cx="173880" cy="57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6" name="Ink 25">
                <a:extLst>
                  <a:ext uri="{FF2B5EF4-FFF2-40B4-BE49-F238E27FC236}">
                    <a16:creationId xmlns:a16="http://schemas.microsoft.com/office/drawing/2014/main" id="{0273083D-C2AD-473D-810D-E40863CF76A9}"/>
                  </a:ext>
                </a:extLst>
              </p14:cNvPr>
              <p14:cNvContentPartPr/>
              <p14:nvPr/>
            </p14:nvContentPartPr>
            <p14:xfrm>
              <a:off x="9947435" y="1689904"/>
              <a:ext cx="91080" cy="478080"/>
            </p14:xfrm>
          </p:contentPart>
        </mc:Choice>
        <mc:Fallback xmlns="">
          <p:pic>
            <p:nvPicPr>
              <p:cNvPr id="26" name="Ink 25">
                <a:extLst>
                  <a:ext uri="{FF2B5EF4-FFF2-40B4-BE49-F238E27FC236}">
                    <a16:creationId xmlns:a16="http://schemas.microsoft.com/office/drawing/2014/main" id="{0273083D-C2AD-473D-810D-E40863CF76A9}"/>
                  </a:ext>
                </a:extLst>
              </p:cNvPr>
              <p:cNvPicPr/>
              <p:nvPr/>
            </p:nvPicPr>
            <p:blipFill>
              <a:blip r:embed="rId15"/>
              <a:stretch>
                <a:fillRect/>
              </a:stretch>
            </p:blipFill>
            <p:spPr>
              <a:xfrm>
                <a:off x="9933035" y="1675504"/>
                <a:ext cx="119160" cy="5061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7" name="Ink 26">
                <a:extLst>
                  <a:ext uri="{FF2B5EF4-FFF2-40B4-BE49-F238E27FC236}">
                    <a16:creationId xmlns:a16="http://schemas.microsoft.com/office/drawing/2014/main" id="{A75B496C-3F85-4A66-995B-371B374FB45B}"/>
                  </a:ext>
                </a:extLst>
              </p14:cNvPr>
              <p14:cNvContentPartPr/>
              <p14:nvPr/>
            </p14:nvContentPartPr>
            <p14:xfrm>
              <a:off x="10129955" y="2002024"/>
              <a:ext cx="44640" cy="84240"/>
            </p14:xfrm>
          </p:contentPart>
        </mc:Choice>
        <mc:Fallback xmlns="">
          <p:pic>
            <p:nvPicPr>
              <p:cNvPr id="27" name="Ink 26">
                <a:extLst>
                  <a:ext uri="{FF2B5EF4-FFF2-40B4-BE49-F238E27FC236}">
                    <a16:creationId xmlns:a16="http://schemas.microsoft.com/office/drawing/2014/main" id="{A75B496C-3F85-4A66-995B-371B374FB45B}"/>
                  </a:ext>
                </a:extLst>
              </p:cNvPr>
              <p:cNvPicPr/>
              <p:nvPr/>
            </p:nvPicPr>
            <p:blipFill>
              <a:blip r:embed="rId17"/>
              <a:stretch>
                <a:fillRect/>
              </a:stretch>
            </p:blipFill>
            <p:spPr>
              <a:xfrm>
                <a:off x="10115555" y="1987624"/>
                <a:ext cx="72720" cy="1123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0" name="Ink 29">
                <a:extLst>
                  <a:ext uri="{FF2B5EF4-FFF2-40B4-BE49-F238E27FC236}">
                    <a16:creationId xmlns:a16="http://schemas.microsoft.com/office/drawing/2014/main" id="{D40739EE-BDC9-42D8-BC3C-0108441D14A5}"/>
                  </a:ext>
                </a:extLst>
              </p14:cNvPr>
              <p14:cNvContentPartPr/>
              <p14:nvPr/>
            </p14:nvContentPartPr>
            <p14:xfrm>
              <a:off x="10533875" y="1660024"/>
              <a:ext cx="136800" cy="469440"/>
            </p14:xfrm>
          </p:contentPart>
        </mc:Choice>
        <mc:Fallback xmlns="">
          <p:pic>
            <p:nvPicPr>
              <p:cNvPr id="30" name="Ink 29">
                <a:extLst>
                  <a:ext uri="{FF2B5EF4-FFF2-40B4-BE49-F238E27FC236}">
                    <a16:creationId xmlns:a16="http://schemas.microsoft.com/office/drawing/2014/main" id="{D40739EE-BDC9-42D8-BC3C-0108441D14A5}"/>
                  </a:ext>
                </a:extLst>
              </p:cNvPr>
              <p:cNvPicPr/>
              <p:nvPr/>
            </p:nvPicPr>
            <p:blipFill>
              <a:blip r:embed="rId19"/>
              <a:stretch>
                <a:fillRect/>
              </a:stretch>
            </p:blipFill>
            <p:spPr>
              <a:xfrm>
                <a:off x="10519475" y="1645624"/>
                <a:ext cx="164880" cy="4975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31" name="Ink 30">
                <a:extLst>
                  <a:ext uri="{FF2B5EF4-FFF2-40B4-BE49-F238E27FC236}">
                    <a16:creationId xmlns:a16="http://schemas.microsoft.com/office/drawing/2014/main" id="{982D9E9C-1AFE-44D3-8A8A-B83123151C96}"/>
                  </a:ext>
                </a:extLst>
              </p14:cNvPr>
              <p14:cNvContentPartPr/>
              <p14:nvPr/>
            </p14:nvContentPartPr>
            <p14:xfrm>
              <a:off x="10785155" y="1597384"/>
              <a:ext cx="146160" cy="490320"/>
            </p14:xfrm>
          </p:contentPart>
        </mc:Choice>
        <mc:Fallback xmlns="">
          <p:pic>
            <p:nvPicPr>
              <p:cNvPr id="31" name="Ink 30">
                <a:extLst>
                  <a:ext uri="{FF2B5EF4-FFF2-40B4-BE49-F238E27FC236}">
                    <a16:creationId xmlns:a16="http://schemas.microsoft.com/office/drawing/2014/main" id="{982D9E9C-1AFE-44D3-8A8A-B83123151C96}"/>
                  </a:ext>
                </a:extLst>
              </p:cNvPr>
              <p:cNvPicPr/>
              <p:nvPr/>
            </p:nvPicPr>
            <p:blipFill>
              <a:blip r:embed="rId21"/>
              <a:stretch>
                <a:fillRect/>
              </a:stretch>
            </p:blipFill>
            <p:spPr>
              <a:xfrm>
                <a:off x="10770755" y="1582984"/>
                <a:ext cx="174240" cy="5184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2" name="Ink 31">
                <a:extLst>
                  <a:ext uri="{FF2B5EF4-FFF2-40B4-BE49-F238E27FC236}">
                    <a16:creationId xmlns:a16="http://schemas.microsoft.com/office/drawing/2014/main" id="{F262D5EB-6953-4739-9A68-E240B70E4E63}"/>
                  </a:ext>
                </a:extLst>
              </p14:cNvPr>
              <p14:cNvContentPartPr/>
              <p14:nvPr/>
            </p14:nvContentPartPr>
            <p14:xfrm>
              <a:off x="11026355" y="1978264"/>
              <a:ext cx="10800" cy="76680"/>
            </p14:xfrm>
          </p:contentPart>
        </mc:Choice>
        <mc:Fallback xmlns="">
          <p:pic>
            <p:nvPicPr>
              <p:cNvPr id="32" name="Ink 31">
                <a:extLst>
                  <a:ext uri="{FF2B5EF4-FFF2-40B4-BE49-F238E27FC236}">
                    <a16:creationId xmlns:a16="http://schemas.microsoft.com/office/drawing/2014/main" id="{F262D5EB-6953-4739-9A68-E240B70E4E63}"/>
                  </a:ext>
                </a:extLst>
              </p:cNvPr>
              <p:cNvPicPr/>
              <p:nvPr/>
            </p:nvPicPr>
            <p:blipFill>
              <a:blip r:embed="rId23"/>
              <a:stretch>
                <a:fillRect/>
              </a:stretch>
            </p:blipFill>
            <p:spPr>
              <a:xfrm>
                <a:off x="11011955" y="1963864"/>
                <a:ext cx="38880" cy="1047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3" name="Ink 32">
                <a:extLst>
                  <a:ext uri="{FF2B5EF4-FFF2-40B4-BE49-F238E27FC236}">
                    <a16:creationId xmlns:a16="http://schemas.microsoft.com/office/drawing/2014/main" id="{3FEAF4C6-353A-4CD8-BFD4-7363CEFFAEB0}"/>
                  </a:ext>
                </a:extLst>
              </p14:cNvPr>
              <p14:cNvContentPartPr/>
              <p14:nvPr/>
            </p14:nvContentPartPr>
            <p14:xfrm>
              <a:off x="11011595" y="1803304"/>
              <a:ext cx="3600" cy="7920"/>
            </p14:xfrm>
          </p:contentPart>
        </mc:Choice>
        <mc:Fallback xmlns="">
          <p:pic>
            <p:nvPicPr>
              <p:cNvPr id="33" name="Ink 32">
                <a:extLst>
                  <a:ext uri="{FF2B5EF4-FFF2-40B4-BE49-F238E27FC236}">
                    <a16:creationId xmlns:a16="http://schemas.microsoft.com/office/drawing/2014/main" id="{3FEAF4C6-353A-4CD8-BFD4-7363CEFFAEB0}"/>
                  </a:ext>
                </a:extLst>
              </p:cNvPr>
              <p:cNvPicPr/>
              <p:nvPr/>
            </p:nvPicPr>
            <p:blipFill>
              <a:blip r:embed="rId25"/>
              <a:stretch>
                <a:fillRect/>
              </a:stretch>
            </p:blipFill>
            <p:spPr>
              <a:xfrm>
                <a:off x="10997195" y="1788904"/>
                <a:ext cx="3168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4" name="Ink 33">
                <a:extLst>
                  <a:ext uri="{FF2B5EF4-FFF2-40B4-BE49-F238E27FC236}">
                    <a16:creationId xmlns:a16="http://schemas.microsoft.com/office/drawing/2014/main" id="{DB1CA8AE-1AB7-4BF8-A335-BBA1EF011309}"/>
                  </a:ext>
                </a:extLst>
              </p14:cNvPr>
              <p14:cNvContentPartPr/>
              <p14:nvPr/>
            </p14:nvContentPartPr>
            <p14:xfrm>
              <a:off x="11148755" y="1851184"/>
              <a:ext cx="71640" cy="227520"/>
            </p14:xfrm>
          </p:contentPart>
        </mc:Choice>
        <mc:Fallback xmlns="">
          <p:pic>
            <p:nvPicPr>
              <p:cNvPr id="34" name="Ink 33">
                <a:extLst>
                  <a:ext uri="{FF2B5EF4-FFF2-40B4-BE49-F238E27FC236}">
                    <a16:creationId xmlns:a16="http://schemas.microsoft.com/office/drawing/2014/main" id="{DB1CA8AE-1AB7-4BF8-A335-BBA1EF011309}"/>
                  </a:ext>
                </a:extLst>
              </p:cNvPr>
              <p:cNvPicPr/>
              <p:nvPr/>
            </p:nvPicPr>
            <p:blipFill>
              <a:blip r:embed="rId27"/>
              <a:stretch>
                <a:fillRect/>
              </a:stretch>
            </p:blipFill>
            <p:spPr>
              <a:xfrm>
                <a:off x="11134355" y="1836784"/>
                <a:ext cx="99720" cy="2556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5" name="Ink 34">
                <a:extLst>
                  <a:ext uri="{FF2B5EF4-FFF2-40B4-BE49-F238E27FC236}">
                    <a16:creationId xmlns:a16="http://schemas.microsoft.com/office/drawing/2014/main" id="{2EAED917-2C1A-433F-933B-BEBB22528B29}"/>
                  </a:ext>
                </a:extLst>
              </p14:cNvPr>
              <p14:cNvContentPartPr/>
              <p14:nvPr/>
            </p14:nvContentPartPr>
            <p14:xfrm>
              <a:off x="11320115" y="2049904"/>
              <a:ext cx="27720" cy="12240"/>
            </p14:xfrm>
          </p:contentPart>
        </mc:Choice>
        <mc:Fallback xmlns="">
          <p:pic>
            <p:nvPicPr>
              <p:cNvPr id="35" name="Ink 34">
                <a:extLst>
                  <a:ext uri="{FF2B5EF4-FFF2-40B4-BE49-F238E27FC236}">
                    <a16:creationId xmlns:a16="http://schemas.microsoft.com/office/drawing/2014/main" id="{2EAED917-2C1A-433F-933B-BEBB22528B29}"/>
                  </a:ext>
                </a:extLst>
              </p:cNvPr>
              <p:cNvPicPr/>
              <p:nvPr/>
            </p:nvPicPr>
            <p:blipFill>
              <a:blip r:embed="rId29"/>
              <a:stretch>
                <a:fillRect/>
              </a:stretch>
            </p:blipFill>
            <p:spPr>
              <a:xfrm>
                <a:off x="11305715" y="2035504"/>
                <a:ext cx="55800" cy="403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36" name="Ink 35">
                <a:extLst>
                  <a:ext uri="{FF2B5EF4-FFF2-40B4-BE49-F238E27FC236}">
                    <a16:creationId xmlns:a16="http://schemas.microsoft.com/office/drawing/2014/main" id="{6F11E1FF-832D-4FDE-87EC-52F1C8D0C135}"/>
                  </a:ext>
                </a:extLst>
              </p14:cNvPr>
              <p14:cNvContentPartPr/>
              <p14:nvPr/>
            </p14:nvContentPartPr>
            <p14:xfrm>
              <a:off x="11389595" y="1521064"/>
              <a:ext cx="37440" cy="312480"/>
            </p14:xfrm>
          </p:contentPart>
        </mc:Choice>
        <mc:Fallback xmlns="">
          <p:pic>
            <p:nvPicPr>
              <p:cNvPr id="36" name="Ink 35">
                <a:extLst>
                  <a:ext uri="{FF2B5EF4-FFF2-40B4-BE49-F238E27FC236}">
                    <a16:creationId xmlns:a16="http://schemas.microsoft.com/office/drawing/2014/main" id="{6F11E1FF-832D-4FDE-87EC-52F1C8D0C135}"/>
                  </a:ext>
                </a:extLst>
              </p:cNvPr>
              <p:cNvPicPr/>
              <p:nvPr/>
            </p:nvPicPr>
            <p:blipFill>
              <a:blip r:embed="rId31"/>
              <a:stretch>
                <a:fillRect/>
              </a:stretch>
            </p:blipFill>
            <p:spPr>
              <a:xfrm>
                <a:off x="11375195" y="1506664"/>
                <a:ext cx="65520" cy="34056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9" name="Ink 38">
                <a:extLst>
                  <a:ext uri="{FF2B5EF4-FFF2-40B4-BE49-F238E27FC236}">
                    <a16:creationId xmlns:a16="http://schemas.microsoft.com/office/drawing/2014/main" id="{BD0F62D7-6C74-4F09-9F4F-9E8AE9F1A939}"/>
                  </a:ext>
                </a:extLst>
              </p14:cNvPr>
              <p14:cNvContentPartPr/>
              <p14:nvPr/>
            </p14:nvContentPartPr>
            <p14:xfrm>
              <a:off x="10300235" y="2436904"/>
              <a:ext cx="378720" cy="789120"/>
            </p14:xfrm>
          </p:contentPart>
        </mc:Choice>
        <mc:Fallback xmlns="">
          <p:pic>
            <p:nvPicPr>
              <p:cNvPr id="39" name="Ink 38">
                <a:extLst>
                  <a:ext uri="{FF2B5EF4-FFF2-40B4-BE49-F238E27FC236}">
                    <a16:creationId xmlns:a16="http://schemas.microsoft.com/office/drawing/2014/main" id="{BD0F62D7-6C74-4F09-9F4F-9E8AE9F1A939}"/>
                  </a:ext>
                </a:extLst>
              </p:cNvPr>
              <p:cNvPicPr/>
              <p:nvPr/>
            </p:nvPicPr>
            <p:blipFill>
              <a:blip r:embed="rId33"/>
              <a:stretch>
                <a:fillRect/>
              </a:stretch>
            </p:blipFill>
            <p:spPr>
              <a:xfrm>
                <a:off x="10285835" y="2422504"/>
                <a:ext cx="406800" cy="817200"/>
              </a:xfrm>
              <a:prstGeom prst="rect">
                <a:avLst/>
              </a:prstGeom>
            </p:spPr>
          </p:pic>
        </mc:Fallback>
      </mc:AlternateContent>
    </p:spTree>
    <p:extLst>
      <p:ext uri="{BB962C8B-B14F-4D97-AF65-F5344CB8AC3E}">
        <p14:creationId xmlns:p14="http://schemas.microsoft.com/office/powerpoint/2010/main" val="136889131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838200" y="2724150"/>
            <a:ext cx="11361708" cy="2762250"/>
          </a:xfrm>
          <a:prstGeom prst="rect">
            <a:avLst/>
          </a:prstGeom>
        </p:spPr>
      </p:pic>
      <p:sp>
        <p:nvSpPr>
          <p:cNvPr id="2" name="Title 1"/>
          <p:cNvSpPr>
            <a:spLocks noGrp="1"/>
          </p:cNvSpPr>
          <p:nvPr>
            <p:ph type="title"/>
          </p:nvPr>
        </p:nvSpPr>
        <p:spPr/>
        <p:txBody>
          <a:bodyPr>
            <a:normAutofit/>
          </a:bodyPr>
          <a:lstStyle/>
          <a:p>
            <a:r>
              <a:rPr lang="en-US" sz="4800" dirty="0"/>
              <a:t>Use UI-test-specific CSS classes &amp; IDs</a:t>
            </a:r>
          </a:p>
        </p:txBody>
      </p:sp>
      <p:sp>
        <p:nvSpPr>
          <p:cNvPr id="5" name="Rounded Rectangle 4"/>
          <p:cNvSpPr/>
          <p:nvPr/>
        </p:nvSpPr>
        <p:spPr>
          <a:xfrm>
            <a:off x="7391400" y="3295651"/>
            <a:ext cx="4667250" cy="476249"/>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7391400" y="4391025"/>
            <a:ext cx="4667250" cy="476249"/>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1025C9A0-C9C8-4F04-B321-CEAE2CDB9EE4}"/>
                  </a:ext>
                </a:extLst>
              </p14:cNvPr>
              <p14:cNvContentPartPr/>
              <p14:nvPr/>
            </p14:nvContentPartPr>
            <p14:xfrm>
              <a:off x="7627955" y="1860184"/>
              <a:ext cx="384120" cy="636840"/>
            </p14:xfrm>
          </p:contentPart>
        </mc:Choice>
        <mc:Fallback xmlns="">
          <p:pic>
            <p:nvPicPr>
              <p:cNvPr id="8" name="Ink 7">
                <a:extLst>
                  <a:ext uri="{FF2B5EF4-FFF2-40B4-BE49-F238E27FC236}">
                    <a16:creationId xmlns:a16="http://schemas.microsoft.com/office/drawing/2014/main" id="{1025C9A0-C9C8-4F04-B321-CEAE2CDB9EE4}"/>
                  </a:ext>
                </a:extLst>
              </p:cNvPr>
              <p:cNvPicPr/>
              <p:nvPr/>
            </p:nvPicPr>
            <p:blipFill>
              <a:blip r:embed="rId5"/>
              <a:stretch>
                <a:fillRect/>
              </a:stretch>
            </p:blipFill>
            <p:spPr>
              <a:xfrm>
                <a:off x="7613555" y="1845784"/>
                <a:ext cx="412200" cy="6649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0674928B-322F-47A4-A225-559E643A649D}"/>
                  </a:ext>
                </a:extLst>
              </p14:cNvPr>
              <p14:cNvContentPartPr/>
              <p14:nvPr/>
            </p14:nvContentPartPr>
            <p14:xfrm>
              <a:off x="8130155" y="2283184"/>
              <a:ext cx="138600" cy="115200"/>
            </p14:xfrm>
          </p:contentPart>
        </mc:Choice>
        <mc:Fallback xmlns="">
          <p:pic>
            <p:nvPicPr>
              <p:cNvPr id="9" name="Ink 8">
                <a:extLst>
                  <a:ext uri="{FF2B5EF4-FFF2-40B4-BE49-F238E27FC236}">
                    <a16:creationId xmlns:a16="http://schemas.microsoft.com/office/drawing/2014/main" id="{0674928B-322F-47A4-A225-559E643A649D}"/>
                  </a:ext>
                </a:extLst>
              </p:cNvPr>
              <p:cNvPicPr/>
              <p:nvPr/>
            </p:nvPicPr>
            <p:blipFill>
              <a:blip r:embed="rId7"/>
              <a:stretch>
                <a:fillRect/>
              </a:stretch>
            </p:blipFill>
            <p:spPr>
              <a:xfrm>
                <a:off x="8115755" y="2268784"/>
                <a:ext cx="166680" cy="1432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2" name="Ink 11">
                <a:extLst>
                  <a:ext uri="{FF2B5EF4-FFF2-40B4-BE49-F238E27FC236}">
                    <a16:creationId xmlns:a16="http://schemas.microsoft.com/office/drawing/2014/main" id="{924C2F8E-46B3-4A02-B9F8-22E7ECCE4EC3}"/>
                  </a:ext>
                </a:extLst>
              </p14:cNvPr>
              <p14:cNvContentPartPr/>
              <p14:nvPr/>
            </p14:nvContentPartPr>
            <p14:xfrm>
              <a:off x="8811995" y="1706104"/>
              <a:ext cx="201240" cy="554760"/>
            </p14:xfrm>
          </p:contentPart>
        </mc:Choice>
        <mc:Fallback xmlns="">
          <p:pic>
            <p:nvPicPr>
              <p:cNvPr id="12" name="Ink 11">
                <a:extLst>
                  <a:ext uri="{FF2B5EF4-FFF2-40B4-BE49-F238E27FC236}">
                    <a16:creationId xmlns:a16="http://schemas.microsoft.com/office/drawing/2014/main" id="{924C2F8E-46B3-4A02-B9F8-22E7ECCE4EC3}"/>
                  </a:ext>
                </a:extLst>
              </p:cNvPr>
              <p:cNvPicPr/>
              <p:nvPr/>
            </p:nvPicPr>
            <p:blipFill>
              <a:blip r:embed="rId9"/>
              <a:stretch>
                <a:fillRect/>
              </a:stretch>
            </p:blipFill>
            <p:spPr>
              <a:xfrm>
                <a:off x="8797595" y="1691704"/>
                <a:ext cx="229320" cy="5828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3" name="Ink 12">
                <a:extLst>
                  <a:ext uri="{FF2B5EF4-FFF2-40B4-BE49-F238E27FC236}">
                    <a16:creationId xmlns:a16="http://schemas.microsoft.com/office/drawing/2014/main" id="{65DD71CF-46B5-4565-B53D-E022D5F5F85D}"/>
                  </a:ext>
                </a:extLst>
              </p14:cNvPr>
              <p14:cNvContentPartPr/>
              <p14:nvPr/>
            </p14:nvContentPartPr>
            <p14:xfrm>
              <a:off x="9086315" y="1701784"/>
              <a:ext cx="236160" cy="542880"/>
            </p14:xfrm>
          </p:contentPart>
        </mc:Choice>
        <mc:Fallback xmlns="">
          <p:pic>
            <p:nvPicPr>
              <p:cNvPr id="13" name="Ink 12">
                <a:extLst>
                  <a:ext uri="{FF2B5EF4-FFF2-40B4-BE49-F238E27FC236}">
                    <a16:creationId xmlns:a16="http://schemas.microsoft.com/office/drawing/2014/main" id="{65DD71CF-46B5-4565-B53D-E022D5F5F85D}"/>
                  </a:ext>
                </a:extLst>
              </p:cNvPr>
              <p:cNvPicPr/>
              <p:nvPr/>
            </p:nvPicPr>
            <p:blipFill>
              <a:blip r:embed="rId11"/>
              <a:stretch>
                <a:fillRect/>
              </a:stretch>
            </p:blipFill>
            <p:spPr>
              <a:xfrm>
                <a:off x="9071915" y="1687384"/>
                <a:ext cx="264240" cy="5709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4" name="Ink 13">
                <a:extLst>
                  <a:ext uri="{FF2B5EF4-FFF2-40B4-BE49-F238E27FC236}">
                    <a16:creationId xmlns:a16="http://schemas.microsoft.com/office/drawing/2014/main" id="{01A6BDC4-6043-4BC1-AE3E-136F90B0E294}"/>
                  </a:ext>
                </a:extLst>
              </p14:cNvPr>
              <p14:cNvContentPartPr/>
              <p14:nvPr/>
            </p14:nvContentPartPr>
            <p14:xfrm>
              <a:off x="9438035" y="2114344"/>
              <a:ext cx="10440" cy="52560"/>
            </p14:xfrm>
          </p:contentPart>
        </mc:Choice>
        <mc:Fallback xmlns="">
          <p:pic>
            <p:nvPicPr>
              <p:cNvPr id="14" name="Ink 13">
                <a:extLst>
                  <a:ext uri="{FF2B5EF4-FFF2-40B4-BE49-F238E27FC236}">
                    <a16:creationId xmlns:a16="http://schemas.microsoft.com/office/drawing/2014/main" id="{01A6BDC4-6043-4BC1-AE3E-136F90B0E294}"/>
                  </a:ext>
                </a:extLst>
              </p:cNvPr>
              <p:cNvPicPr/>
              <p:nvPr/>
            </p:nvPicPr>
            <p:blipFill>
              <a:blip r:embed="rId13"/>
              <a:stretch>
                <a:fillRect/>
              </a:stretch>
            </p:blipFill>
            <p:spPr>
              <a:xfrm>
                <a:off x="9423635" y="2099944"/>
                <a:ext cx="38520" cy="806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5" name="Ink 14">
                <a:extLst>
                  <a:ext uri="{FF2B5EF4-FFF2-40B4-BE49-F238E27FC236}">
                    <a16:creationId xmlns:a16="http://schemas.microsoft.com/office/drawing/2014/main" id="{1AB3E231-8342-4745-9817-9F8414EE7522}"/>
                  </a:ext>
                </a:extLst>
              </p14:cNvPr>
              <p14:cNvContentPartPr/>
              <p14:nvPr/>
            </p14:nvContentPartPr>
            <p14:xfrm>
              <a:off x="9439475" y="1943704"/>
              <a:ext cx="3960" cy="19800"/>
            </p14:xfrm>
          </p:contentPart>
        </mc:Choice>
        <mc:Fallback xmlns="">
          <p:pic>
            <p:nvPicPr>
              <p:cNvPr id="15" name="Ink 14">
                <a:extLst>
                  <a:ext uri="{FF2B5EF4-FFF2-40B4-BE49-F238E27FC236}">
                    <a16:creationId xmlns:a16="http://schemas.microsoft.com/office/drawing/2014/main" id="{1AB3E231-8342-4745-9817-9F8414EE7522}"/>
                  </a:ext>
                </a:extLst>
              </p:cNvPr>
              <p:cNvPicPr/>
              <p:nvPr/>
            </p:nvPicPr>
            <p:blipFill>
              <a:blip r:embed="rId15"/>
              <a:stretch>
                <a:fillRect/>
              </a:stretch>
            </p:blipFill>
            <p:spPr>
              <a:xfrm>
                <a:off x="9425075" y="1929304"/>
                <a:ext cx="32040" cy="478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6" name="Ink 15">
                <a:extLst>
                  <a:ext uri="{FF2B5EF4-FFF2-40B4-BE49-F238E27FC236}">
                    <a16:creationId xmlns:a16="http://schemas.microsoft.com/office/drawing/2014/main" id="{F804A746-D3CB-420B-9FA8-A2DEA3DBD1A1}"/>
                  </a:ext>
                </a:extLst>
              </p14:cNvPr>
              <p14:cNvContentPartPr/>
              <p14:nvPr/>
            </p14:nvContentPartPr>
            <p14:xfrm>
              <a:off x="9606155" y="1961704"/>
              <a:ext cx="53280" cy="264960"/>
            </p14:xfrm>
          </p:contentPart>
        </mc:Choice>
        <mc:Fallback xmlns="">
          <p:pic>
            <p:nvPicPr>
              <p:cNvPr id="16" name="Ink 15">
                <a:extLst>
                  <a:ext uri="{FF2B5EF4-FFF2-40B4-BE49-F238E27FC236}">
                    <a16:creationId xmlns:a16="http://schemas.microsoft.com/office/drawing/2014/main" id="{F804A746-D3CB-420B-9FA8-A2DEA3DBD1A1}"/>
                  </a:ext>
                </a:extLst>
              </p:cNvPr>
              <p:cNvPicPr/>
              <p:nvPr/>
            </p:nvPicPr>
            <p:blipFill>
              <a:blip r:embed="rId17"/>
              <a:stretch>
                <a:fillRect/>
              </a:stretch>
            </p:blipFill>
            <p:spPr>
              <a:xfrm>
                <a:off x="9591755" y="1947304"/>
                <a:ext cx="81360" cy="2930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7" name="Ink 16">
                <a:extLst>
                  <a:ext uri="{FF2B5EF4-FFF2-40B4-BE49-F238E27FC236}">
                    <a16:creationId xmlns:a16="http://schemas.microsoft.com/office/drawing/2014/main" id="{63A4BD6F-BD84-4186-A83D-AED03C9BBADE}"/>
                  </a:ext>
                </a:extLst>
              </p14:cNvPr>
              <p14:cNvContentPartPr/>
              <p14:nvPr/>
            </p14:nvContentPartPr>
            <p14:xfrm>
              <a:off x="10160915" y="1930384"/>
              <a:ext cx="50760" cy="137880"/>
            </p14:xfrm>
          </p:contentPart>
        </mc:Choice>
        <mc:Fallback xmlns="">
          <p:pic>
            <p:nvPicPr>
              <p:cNvPr id="17" name="Ink 16">
                <a:extLst>
                  <a:ext uri="{FF2B5EF4-FFF2-40B4-BE49-F238E27FC236}">
                    <a16:creationId xmlns:a16="http://schemas.microsoft.com/office/drawing/2014/main" id="{63A4BD6F-BD84-4186-A83D-AED03C9BBADE}"/>
                  </a:ext>
                </a:extLst>
              </p:cNvPr>
              <p:cNvPicPr/>
              <p:nvPr/>
            </p:nvPicPr>
            <p:blipFill>
              <a:blip r:embed="rId19"/>
              <a:stretch>
                <a:fillRect/>
              </a:stretch>
            </p:blipFill>
            <p:spPr>
              <a:xfrm>
                <a:off x="10146515" y="1915984"/>
                <a:ext cx="78840" cy="1659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4" name="Ink 23">
                <a:extLst>
                  <a:ext uri="{FF2B5EF4-FFF2-40B4-BE49-F238E27FC236}">
                    <a16:creationId xmlns:a16="http://schemas.microsoft.com/office/drawing/2014/main" id="{FD5CAE24-47A9-4ADB-9185-26FDE02D1DAE}"/>
                  </a:ext>
                </a:extLst>
              </p14:cNvPr>
              <p14:cNvContentPartPr/>
              <p14:nvPr/>
            </p14:nvContentPartPr>
            <p14:xfrm>
              <a:off x="10318955" y="1505944"/>
              <a:ext cx="469440" cy="642960"/>
            </p14:xfrm>
          </p:contentPart>
        </mc:Choice>
        <mc:Fallback xmlns="">
          <p:pic>
            <p:nvPicPr>
              <p:cNvPr id="24" name="Ink 23">
                <a:extLst>
                  <a:ext uri="{FF2B5EF4-FFF2-40B4-BE49-F238E27FC236}">
                    <a16:creationId xmlns:a16="http://schemas.microsoft.com/office/drawing/2014/main" id="{FD5CAE24-47A9-4ADB-9185-26FDE02D1DAE}"/>
                  </a:ext>
                </a:extLst>
              </p:cNvPr>
              <p:cNvPicPr/>
              <p:nvPr/>
            </p:nvPicPr>
            <p:blipFill>
              <a:blip r:embed="rId21"/>
              <a:stretch>
                <a:fillRect/>
              </a:stretch>
            </p:blipFill>
            <p:spPr>
              <a:xfrm>
                <a:off x="10304555" y="1491544"/>
                <a:ext cx="497520" cy="6710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2" name="Ink 31">
                <a:extLst>
                  <a:ext uri="{FF2B5EF4-FFF2-40B4-BE49-F238E27FC236}">
                    <a16:creationId xmlns:a16="http://schemas.microsoft.com/office/drawing/2014/main" id="{8D89C72A-FA80-438F-863D-958F18D0B2BD}"/>
                  </a:ext>
                </a:extLst>
              </p14:cNvPr>
              <p14:cNvContentPartPr/>
              <p14:nvPr/>
            </p14:nvContentPartPr>
            <p14:xfrm>
              <a:off x="10128875" y="1653904"/>
              <a:ext cx="30600" cy="51120"/>
            </p14:xfrm>
          </p:contentPart>
        </mc:Choice>
        <mc:Fallback xmlns="">
          <p:pic>
            <p:nvPicPr>
              <p:cNvPr id="32" name="Ink 31">
                <a:extLst>
                  <a:ext uri="{FF2B5EF4-FFF2-40B4-BE49-F238E27FC236}">
                    <a16:creationId xmlns:a16="http://schemas.microsoft.com/office/drawing/2014/main" id="{8D89C72A-FA80-438F-863D-958F18D0B2BD}"/>
                  </a:ext>
                </a:extLst>
              </p:cNvPr>
              <p:cNvPicPr/>
              <p:nvPr/>
            </p:nvPicPr>
            <p:blipFill>
              <a:blip r:embed="rId23"/>
              <a:stretch>
                <a:fillRect/>
              </a:stretch>
            </p:blipFill>
            <p:spPr>
              <a:xfrm>
                <a:off x="10114475" y="1639504"/>
                <a:ext cx="58680" cy="792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3" name="Ink 32">
                <a:extLst>
                  <a:ext uri="{FF2B5EF4-FFF2-40B4-BE49-F238E27FC236}">
                    <a16:creationId xmlns:a16="http://schemas.microsoft.com/office/drawing/2014/main" id="{DCB930A2-A1EB-49C1-913B-248CEFFC6960}"/>
                  </a:ext>
                </a:extLst>
              </p14:cNvPr>
              <p14:cNvContentPartPr/>
              <p14:nvPr/>
            </p14:nvContentPartPr>
            <p14:xfrm>
              <a:off x="10868315" y="1824904"/>
              <a:ext cx="115560" cy="210600"/>
            </p14:xfrm>
          </p:contentPart>
        </mc:Choice>
        <mc:Fallback xmlns="">
          <p:pic>
            <p:nvPicPr>
              <p:cNvPr id="33" name="Ink 32">
                <a:extLst>
                  <a:ext uri="{FF2B5EF4-FFF2-40B4-BE49-F238E27FC236}">
                    <a16:creationId xmlns:a16="http://schemas.microsoft.com/office/drawing/2014/main" id="{DCB930A2-A1EB-49C1-913B-248CEFFC6960}"/>
                  </a:ext>
                </a:extLst>
              </p:cNvPr>
              <p:cNvPicPr/>
              <p:nvPr/>
            </p:nvPicPr>
            <p:blipFill>
              <a:blip r:embed="rId25"/>
              <a:stretch>
                <a:fillRect/>
              </a:stretch>
            </p:blipFill>
            <p:spPr>
              <a:xfrm>
                <a:off x="10853915" y="1810504"/>
                <a:ext cx="143640" cy="2386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4" name="Ink 33">
                <a:extLst>
                  <a:ext uri="{FF2B5EF4-FFF2-40B4-BE49-F238E27FC236}">
                    <a16:creationId xmlns:a16="http://schemas.microsoft.com/office/drawing/2014/main" id="{5CBE4CAC-2811-43B0-A46D-2141CD52FB58}"/>
                  </a:ext>
                </a:extLst>
              </p14:cNvPr>
              <p14:cNvContentPartPr/>
              <p14:nvPr/>
            </p14:nvContentPartPr>
            <p14:xfrm>
              <a:off x="11091875" y="1841824"/>
              <a:ext cx="156960" cy="156240"/>
            </p14:xfrm>
          </p:contentPart>
        </mc:Choice>
        <mc:Fallback xmlns="">
          <p:pic>
            <p:nvPicPr>
              <p:cNvPr id="34" name="Ink 33">
                <a:extLst>
                  <a:ext uri="{FF2B5EF4-FFF2-40B4-BE49-F238E27FC236}">
                    <a16:creationId xmlns:a16="http://schemas.microsoft.com/office/drawing/2014/main" id="{5CBE4CAC-2811-43B0-A46D-2141CD52FB58}"/>
                  </a:ext>
                </a:extLst>
              </p:cNvPr>
              <p:cNvPicPr/>
              <p:nvPr/>
            </p:nvPicPr>
            <p:blipFill>
              <a:blip r:embed="rId27"/>
              <a:stretch>
                <a:fillRect/>
              </a:stretch>
            </p:blipFill>
            <p:spPr>
              <a:xfrm>
                <a:off x="11077475" y="1827424"/>
                <a:ext cx="185040" cy="1843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5" name="Ink 34">
                <a:extLst>
                  <a:ext uri="{FF2B5EF4-FFF2-40B4-BE49-F238E27FC236}">
                    <a16:creationId xmlns:a16="http://schemas.microsoft.com/office/drawing/2014/main" id="{211456DE-5CCE-40C1-A1DA-34042930FD4D}"/>
                  </a:ext>
                </a:extLst>
              </p14:cNvPr>
              <p14:cNvContentPartPr/>
              <p14:nvPr/>
            </p14:nvContentPartPr>
            <p14:xfrm>
              <a:off x="11328755" y="1546264"/>
              <a:ext cx="133560" cy="438840"/>
            </p14:xfrm>
          </p:contentPart>
        </mc:Choice>
        <mc:Fallback xmlns="">
          <p:pic>
            <p:nvPicPr>
              <p:cNvPr id="35" name="Ink 34">
                <a:extLst>
                  <a:ext uri="{FF2B5EF4-FFF2-40B4-BE49-F238E27FC236}">
                    <a16:creationId xmlns:a16="http://schemas.microsoft.com/office/drawing/2014/main" id="{211456DE-5CCE-40C1-A1DA-34042930FD4D}"/>
                  </a:ext>
                </a:extLst>
              </p:cNvPr>
              <p:cNvPicPr/>
              <p:nvPr/>
            </p:nvPicPr>
            <p:blipFill>
              <a:blip r:embed="rId29"/>
              <a:stretch>
                <a:fillRect/>
              </a:stretch>
            </p:blipFill>
            <p:spPr>
              <a:xfrm>
                <a:off x="11314355" y="1531864"/>
                <a:ext cx="161640" cy="4669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36" name="Ink 35">
                <a:extLst>
                  <a:ext uri="{FF2B5EF4-FFF2-40B4-BE49-F238E27FC236}">
                    <a16:creationId xmlns:a16="http://schemas.microsoft.com/office/drawing/2014/main" id="{AA4AF525-663D-49C2-88C3-5105FB5A7D4D}"/>
                  </a:ext>
                </a:extLst>
              </p14:cNvPr>
              <p14:cNvContentPartPr/>
              <p14:nvPr/>
            </p14:nvContentPartPr>
            <p14:xfrm>
              <a:off x="11700635" y="1919944"/>
              <a:ext cx="10440" cy="18360"/>
            </p14:xfrm>
          </p:contentPart>
        </mc:Choice>
        <mc:Fallback xmlns="">
          <p:pic>
            <p:nvPicPr>
              <p:cNvPr id="36" name="Ink 35">
                <a:extLst>
                  <a:ext uri="{FF2B5EF4-FFF2-40B4-BE49-F238E27FC236}">
                    <a16:creationId xmlns:a16="http://schemas.microsoft.com/office/drawing/2014/main" id="{AA4AF525-663D-49C2-88C3-5105FB5A7D4D}"/>
                  </a:ext>
                </a:extLst>
              </p:cNvPr>
              <p:cNvPicPr/>
              <p:nvPr/>
            </p:nvPicPr>
            <p:blipFill>
              <a:blip r:embed="rId31"/>
              <a:stretch>
                <a:fillRect/>
              </a:stretch>
            </p:blipFill>
            <p:spPr>
              <a:xfrm>
                <a:off x="11686235" y="1905544"/>
                <a:ext cx="38520" cy="464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9" name="Ink 38">
                <a:extLst>
                  <a:ext uri="{FF2B5EF4-FFF2-40B4-BE49-F238E27FC236}">
                    <a16:creationId xmlns:a16="http://schemas.microsoft.com/office/drawing/2014/main" id="{96175B73-E63C-4FBC-819A-33742226EFDE}"/>
                  </a:ext>
                </a:extLst>
              </p14:cNvPr>
              <p14:cNvContentPartPr/>
              <p14:nvPr/>
            </p14:nvContentPartPr>
            <p14:xfrm>
              <a:off x="11658515" y="1325224"/>
              <a:ext cx="52560" cy="409680"/>
            </p14:xfrm>
          </p:contentPart>
        </mc:Choice>
        <mc:Fallback xmlns="">
          <p:pic>
            <p:nvPicPr>
              <p:cNvPr id="39" name="Ink 38">
                <a:extLst>
                  <a:ext uri="{FF2B5EF4-FFF2-40B4-BE49-F238E27FC236}">
                    <a16:creationId xmlns:a16="http://schemas.microsoft.com/office/drawing/2014/main" id="{96175B73-E63C-4FBC-819A-33742226EFDE}"/>
                  </a:ext>
                </a:extLst>
              </p:cNvPr>
              <p:cNvPicPr/>
              <p:nvPr/>
            </p:nvPicPr>
            <p:blipFill>
              <a:blip r:embed="rId33"/>
              <a:stretch>
                <a:fillRect/>
              </a:stretch>
            </p:blipFill>
            <p:spPr>
              <a:xfrm>
                <a:off x="11644115" y="1310824"/>
                <a:ext cx="80640" cy="4377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42" name="Ink 41">
                <a:extLst>
                  <a:ext uri="{FF2B5EF4-FFF2-40B4-BE49-F238E27FC236}">
                    <a16:creationId xmlns:a16="http://schemas.microsoft.com/office/drawing/2014/main" id="{5ADF94D5-9BE3-4ED3-A351-7F02660282E6}"/>
                  </a:ext>
                </a:extLst>
              </p14:cNvPr>
              <p14:cNvContentPartPr/>
              <p14:nvPr/>
            </p14:nvContentPartPr>
            <p14:xfrm>
              <a:off x="10127435" y="2393704"/>
              <a:ext cx="445680" cy="830520"/>
            </p14:xfrm>
          </p:contentPart>
        </mc:Choice>
        <mc:Fallback xmlns="">
          <p:pic>
            <p:nvPicPr>
              <p:cNvPr id="42" name="Ink 41">
                <a:extLst>
                  <a:ext uri="{FF2B5EF4-FFF2-40B4-BE49-F238E27FC236}">
                    <a16:creationId xmlns:a16="http://schemas.microsoft.com/office/drawing/2014/main" id="{5ADF94D5-9BE3-4ED3-A351-7F02660282E6}"/>
                  </a:ext>
                </a:extLst>
              </p:cNvPr>
              <p:cNvPicPr/>
              <p:nvPr/>
            </p:nvPicPr>
            <p:blipFill>
              <a:blip r:embed="rId35"/>
              <a:stretch>
                <a:fillRect/>
              </a:stretch>
            </p:blipFill>
            <p:spPr>
              <a:xfrm>
                <a:off x="10113035" y="2379304"/>
                <a:ext cx="473760" cy="858600"/>
              </a:xfrm>
              <a:prstGeom prst="rect">
                <a:avLst/>
              </a:prstGeom>
            </p:spPr>
          </p:pic>
        </mc:Fallback>
      </mc:AlternateContent>
    </p:spTree>
    <p:extLst>
      <p:ext uri="{BB962C8B-B14F-4D97-AF65-F5344CB8AC3E}">
        <p14:creationId xmlns:p14="http://schemas.microsoft.com/office/powerpoint/2010/main" val="131493276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Writing UI-testable code</a:t>
            </a:r>
            <a:br>
              <a:rPr lang="en-US" sz="4800" dirty="0"/>
            </a:br>
            <a:br>
              <a:rPr lang="en-US" sz="4800" dirty="0"/>
            </a:br>
            <a:r>
              <a:rPr lang="en-US" sz="3600" dirty="0">
                <a:solidFill>
                  <a:srgbClr val="013947"/>
                </a:solidFill>
              </a:rPr>
              <a:t>Test harnesses FTW</a:t>
            </a:r>
            <a:endParaRPr lang="en-US" sz="4800" dirty="0"/>
          </a:p>
        </p:txBody>
      </p:sp>
    </p:spTree>
    <p:extLst>
      <p:ext uri="{BB962C8B-B14F-4D97-AF65-F5344CB8AC3E}">
        <p14:creationId xmlns:p14="http://schemas.microsoft.com/office/powerpoint/2010/main" val="343637333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Components + Test Harnesses = WIN</a:t>
            </a:r>
          </a:p>
        </p:txBody>
      </p:sp>
      <p:sp>
        <p:nvSpPr>
          <p:cNvPr id="5" name="Content Placeholder 4"/>
          <p:cNvSpPr>
            <a:spLocks noGrp="1"/>
          </p:cNvSpPr>
          <p:nvPr>
            <p:ph idx="1"/>
          </p:nvPr>
        </p:nvSpPr>
        <p:spPr>
          <a:xfrm>
            <a:off x="838200" y="1825624"/>
            <a:ext cx="11106150" cy="5032375"/>
          </a:xfrm>
        </p:spPr>
        <p:txBody>
          <a:bodyPr>
            <a:normAutofit/>
          </a:bodyPr>
          <a:lstStyle/>
          <a:p>
            <a:pPr marL="0" indent="0">
              <a:buNone/>
            </a:pPr>
            <a:r>
              <a:rPr lang="en-US" sz="4400" dirty="0">
                <a:latin typeface="Consolas" panose="020B0609020204030204" pitchFamily="49" charset="0"/>
              </a:rPr>
              <a:t>Html.YourComponent(…)</a:t>
            </a:r>
          </a:p>
          <a:p>
            <a:pPr marL="0" indent="0">
              <a:buNone/>
            </a:pPr>
            <a:endParaRPr lang="en-US" sz="4400" dirty="0">
              <a:latin typeface="Consolas" panose="020B0609020204030204" pitchFamily="49" charset="0"/>
            </a:endParaRPr>
          </a:p>
          <a:p>
            <a:pPr marL="0" indent="0">
              <a:buNone/>
            </a:pPr>
            <a:r>
              <a:rPr lang="en-US" sz="4400" dirty="0">
                <a:latin typeface="Consolas" panose="020B0609020204030204" pitchFamily="49" charset="0"/>
              </a:rPr>
              <a:t>$("#something").yourComponent({…})</a:t>
            </a:r>
          </a:p>
          <a:p>
            <a:pPr marL="0" indent="0">
              <a:buNone/>
            </a:pPr>
            <a:endParaRPr lang="en-US" sz="4400" dirty="0">
              <a:latin typeface="Consolas" panose="020B0609020204030204" pitchFamily="49" charset="0"/>
            </a:endParaRPr>
          </a:p>
          <a:p>
            <a:pPr marL="0" indent="0">
              <a:buNone/>
            </a:pPr>
            <a:r>
              <a:rPr lang="en-US" sz="4400" dirty="0"/>
              <a:t>Vue.component("yourComponent", {…})</a:t>
            </a:r>
            <a:br>
              <a:rPr lang="en-US" sz="4400" dirty="0"/>
            </a:br>
            <a:endParaRPr lang="en-US" sz="4400" dirty="0"/>
          </a:p>
        </p:txBody>
      </p:sp>
    </p:spTree>
    <p:extLst>
      <p:ext uri="{BB962C8B-B14F-4D97-AF65-F5344CB8AC3E}">
        <p14:creationId xmlns:p14="http://schemas.microsoft.com/office/powerpoint/2010/main" val="21819726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37148" y="2166676"/>
            <a:ext cx="11921502" cy="4634174"/>
          </a:xfrm>
          <a:prstGeom prst="rect">
            <a:avLst/>
          </a:prstGeom>
        </p:spPr>
      </p:pic>
      <p:sp>
        <p:nvSpPr>
          <p:cNvPr id="7" name="Title 1"/>
          <p:cNvSpPr>
            <a:spLocks noGrp="1"/>
          </p:cNvSpPr>
          <p:nvPr>
            <p:ph type="title"/>
          </p:nvPr>
        </p:nvSpPr>
        <p:spPr>
          <a:xfrm>
            <a:off x="838200" y="365125"/>
            <a:ext cx="10515600" cy="1325563"/>
          </a:xfrm>
        </p:spPr>
        <p:txBody>
          <a:bodyPr>
            <a:normAutofit/>
          </a:bodyPr>
          <a:lstStyle/>
          <a:p>
            <a:r>
              <a:rPr lang="en-US" sz="4800" dirty="0"/>
              <a:t>Components + Test Harnesses = WIN</a:t>
            </a:r>
          </a:p>
        </p:txBody>
      </p:sp>
    </p:spTree>
    <p:extLst>
      <p:ext uri="{BB962C8B-B14F-4D97-AF65-F5344CB8AC3E}">
        <p14:creationId xmlns:p14="http://schemas.microsoft.com/office/powerpoint/2010/main" val="299139033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Components + Test Harnesses = WIN</a:t>
            </a:r>
          </a:p>
        </p:txBody>
      </p:sp>
      <p:sp>
        <p:nvSpPr>
          <p:cNvPr id="5" name="Content Placeholder 4"/>
          <p:cNvSpPr>
            <a:spLocks noGrp="1"/>
          </p:cNvSpPr>
          <p:nvPr>
            <p:ph idx="1"/>
          </p:nvPr>
        </p:nvSpPr>
        <p:spPr>
          <a:xfrm>
            <a:off x="838200" y="1825624"/>
            <a:ext cx="11106150" cy="5032375"/>
          </a:xfrm>
        </p:spPr>
        <p:txBody>
          <a:bodyPr>
            <a:normAutofit/>
          </a:bodyPr>
          <a:lstStyle/>
          <a:p>
            <a:pPr marL="0" indent="0">
              <a:buNone/>
            </a:pPr>
            <a:r>
              <a:rPr lang="en-US" sz="4400" dirty="0"/>
              <a:t>At least 1 test covers the in-app happy path</a:t>
            </a:r>
          </a:p>
          <a:p>
            <a:pPr marL="0" indent="0">
              <a:buNone/>
            </a:pPr>
            <a:endParaRPr lang="en-US" sz="4400" dirty="0"/>
          </a:p>
          <a:p>
            <a:pPr marL="0" indent="0">
              <a:buNone/>
            </a:pPr>
            <a:r>
              <a:rPr lang="en-US" sz="4400" dirty="0"/>
              <a:t>All other "if &lt;condition&gt; then &lt;outcome&gt;" tests use the harness</a:t>
            </a:r>
          </a:p>
        </p:txBody>
      </p:sp>
    </p:spTree>
    <p:extLst>
      <p:ext uri="{BB962C8B-B14F-4D97-AF65-F5344CB8AC3E}">
        <p14:creationId xmlns:p14="http://schemas.microsoft.com/office/powerpoint/2010/main" val="3565125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a:off x="5508519" y="4837472"/>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4" name="Straight Connector 13"/>
          <p:cNvCxnSpPr/>
          <p:nvPr/>
        </p:nvCxnSpPr>
        <p:spPr>
          <a:xfrm>
            <a:off x="5493771" y="3629689"/>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5" name="Straight Connector 14"/>
          <p:cNvCxnSpPr/>
          <p:nvPr/>
        </p:nvCxnSpPr>
        <p:spPr>
          <a:xfrm>
            <a:off x="5508519" y="2546555"/>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pic>
        <p:nvPicPr>
          <p:cNvPr id="3" name="Picture 2"/>
          <p:cNvPicPr>
            <a:picLocks noChangeAspect="1"/>
          </p:cNvPicPr>
          <p:nvPr/>
        </p:nvPicPr>
        <p:blipFill>
          <a:blip r:embed="rId3"/>
          <a:stretch>
            <a:fillRect/>
          </a:stretch>
        </p:blipFill>
        <p:spPr>
          <a:xfrm>
            <a:off x="4307409" y="987425"/>
            <a:ext cx="7170357" cy="5726328"/>
          </a:xfrm>
          <a:prstGeom prst="rect">
            <a:avLst/>
          </a:prstGeom>
        </p:spPr>
      </p:pic>
    </p:spTree>
    <p:extLst>
      <p:ext uri="{BB962C8B-B14F-4D97-AF65-F5344CB8AC3E}">
        <p14:creationId xmlns:p14="http://schemas.microsoft.com/office/powerpoint/2010/main" val="421562752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Takeaway #1</a:t>
            </a:r>
            <a:br>
              <a:rPr lang="en-US" sz="4800" dirty="0"/>
            </a:br>
            <a:br>
              <a:rPr lang="en-US" sz="4800" dirty="0"/>
            </a:br>
            <a:r>
              <a:rPr lang="en-US" sz="3600" dirty="0">
                <a:solidFill>
                  <a:srgbClr val="013947"/>
                </a:solidFill>
              </a:rPr>
              <a:t>Have a deliberate </a:t>
            </a:r>
            <a:r>
              <a:rPr lang="en-US" sz="3600" u="sng" dirty="0">
                <a:solidFill>
                  <a:srgbClr val="013947"/>
                </a:solidFill>
              </a:rPr>
              <a:t>test strategy</a:t>
            </a:r>
            <a:r>
              <a:rPr lang="en-US" sz="3600" dirty="0">
                <a:solidFill>
                  <a:srgbClr val="013947"/>
                </a:solidFill>
              </a:rPr>
              <a:t>;</a:t>
            </a:r>
            <a:br>
              <a:rPr lang="en-US" sz="3600" dirty="0">
                <a:solidFill>
                  <a:srgbClr val="013947"/>
                </a:solidFill>
              </a:rPr>
            </a:br>
            <a:r>
              <a:rPr lang="en-US" sz="3600" dirty="0">
                <a:solidFill>
                  <a:srgbClr val="013947"/>
                </a:solidFill>
              </a:rPr>
              <a:t>use UI tests to plug specific gaps left by lower-level tests</a:t>
            </a:r>
            <a:endParaRPr lang="en-US" sz="4800" u="sng" dirty="0"/>
          </a:p>
        </p:txBody>
      </p:sp>
    </p:spTree>
    <p:extLst>
      <p:ext uri="{BB962C8B-B14F-4D97-AF65-F5344CB8AC3E}">
        <p14:creationId xmlns:p14="http://schemas.microsoft.com/office/powerpoint/2010/main" val="404787229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Takeaway #2</a:t>
            </a:r>
            <a:br>
              <a:rPr lang="en-US" sz="4800" dirty="0"/>
            </a:br>
            <a:br>
              <a:rPr lang="en-US" sz="4800" dirty="0"/>
            </a:br>
            <a:r>
              <a:rPr lang="en-US" sz="3600" dirty="0">
                <a:solidFill>
                  <a:srgbClr val="013947"/>
                </a:solidFill>
              </a:rPr>
              <a:t>Dealing with test data sucks;</a:t>
            </a:r>
            <a:br>
              <a:rPr lang="en-US" sz="3600" dirty="0">
                <a:solidFill>
                  <a:srgbClr val="013947"/>
                </a:solidFill>
              </a:rPr>
            </a:br>
            <a:r>
              <a:rPr lang="en-US" sz="3600" dirty="0">
                <a:solidFill>
                  <a:srgbClr val="013947"/>
                </a:solidFill>
              </a:rPr>
              <a:t>use data creation helpers &amp; automation make it better</a:t>
            </a:r>
            <a:endParaRPr lang="en-US" sz="4800" u="sng" dirty="0"/>
          </a:p>
        </p:txBody>
      </p:sp>
    </p:spTree>
    <p:extLst>
      <p:ext uri="{BB962C8B-B14F-4D97-AF65-F5344CB8AC3E}">
        <p14:creationId xmlns:p14="http://schemas.microsoft.com/office/powerpoint/2010/main" val="16258765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Takeaway #3</a:t>
            </a:r>
            <a:br>
              <a:rPr lang="en-US" sz="4800" dirty="0"/>
            </a:br>
            <a:br>
              <a:rPr lang="en-US" sz="4800" dirty="0"/>
            </a:br>
            <a:r>
              <a:rPr lang="en-US" sz="3600" dirty="0">
                <a:solidFill>
                  <a:srgbClr val="013947"/>
                </a:solidFill>
              </a:rPr>
              <a:t>Create test harnesses, then automate them</a:t>
            </a:r>
            <a:endParaRPr lang="en-US" sz="4800" u="sng" dirty="0"/>
          </a:p>
        </p:txBody>
      </p:sp>
    </p:spTree>
    <p:extLst>
      <p:ext uri="{BB962C8B-B14F-4D97-AF65-F5344CB8AC3E}">
        <p14:creationId xmlns:p14="http://schemas.microsoft.com/office/powerpoint/2010/main" val="369976582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Happy Testing!</a:t>
            </a:r>
          </a:p>
        </p:txBody>
      </p:sp>
      <p:sp>
        <p:nvSpPr>
          <p:cNvPr id="5" name="Content Placeholder 4"/>
          <p:cNvSpPr>
            <a:spLocks noGrp="1"/>
          </p:cNvSpPr>
          <p:nvPr>
            <p:ph idx="1"/>
          </p:nvPr>
        </p:nvSpPr>
        <p:spPr>
          <a:xfrm>
            <a:off x="838200" y="1825624"/>
            <a:ext cx="10515600" cy="5032375"/>
          </a:xfrm>
        </p:spPr>
        <p:txBody>
          <a:bodyPr>
            <a:normAutofit lnSpcReduction="10000"/>
          </a:bodyPr>
          <a:lstStyle/>
          <a:p>
            <a:pPr marL="1200150" lvl="1" indent="-742950">
              <a:buFont typeface="+mj-lt"/>
              <a:buAutoNum type="arabicPeriod"/>
            </a:pPr>
            <a:r>
              <a:rPr lang="en-US" sz="4000" dirty="0"/>
              <a:t>Have a deliberate test strategy – only UI test what you can't unit test instead.</a:t>
            </a:r>
            <a:br>
              <a:rPr lang="en-US" sz="4000" dirty="0"/>
            </a:br>
            <a:endParaRPr lang="en-US" sz="4000" dirty="0"/>
          </a:p>
          <a:p>
            <a:pPr marL="1200150" lvl="1" indent="-742950">
              <a:buFont typeface="+mj-lt"/>
              <a:buAutoNum type="arabicPeriod"/>
            </a:pPr>
            <a:r>
              <a:rPr lang="en-US" sz="4000" dirty="0"/>
              <a:t>Tests create their own data using helpers – use automation to clean up.</a:t>
            </a:r>
            <a:br>
              <a:rPr lang="en-US" sz="4000" dirty="0"/>
            </a:br>
            <a:endParaRPr lang="en-US" sz="4000" dirty="0"/>
          </a:p>
          <a:p>
            <a:pPr marL="1200150" lvl="1" indent="-742950">
              <a:buFont typeface="+mj-lt"/>
              <a:buAutoNum type="arabicPeriod"/>
            </a:pPr>
            <a:r>
              <a:rPr lang="en-US" sz="4000" dirty="0"/>
              <a:t>Test harnesses are awesome. Use them.</a:t>
            </a:r>
          </a:p>
          <a:p>
            <a:pPr marL="1200150" lvl="1" indent="-742950">
              <a:buFont typeface="+mj-lt"/>
              <a:buAutoNum type="arabicPeriod"/>
            </a:pPr>
            <a:endParaRPr lang="en-US" sz="4000" dirty="0"/>
          </a:p>
          <a:p>
            <a:pPr marL="457200" lvl="1" indent="0">
              <a:buNone/>
            </a:pPr>
            <a:r>
              <a:rPr lang="en-US" sz="4000" dirty="0">
                <a:solidFill>
                  <a:srgbClr val="FD7D00"/>
                </a:solidFill>
              </a:rPr>
              <a:t>@</a:t>
            </a:r>
            <a:r>
              <a:rPr lang="en-US" sz="4000" dirty="0" err="1">
                <a:solidFill>
                  <a:srgbClr val="FD7D00"/>
                </a:solidFill>
              </a:rPr>
              <a:t>spetryjohnson</a:t>
            </a:r>
            <a:r>
              <a:rPr lang="en-US" sz="4000" dirty="0">
                <a:solidFill>
                  <a:srgbClr val="FD7D00"/>
                </a:solidFill>
              </a:rPr>
              <a:t>   </a:t>
            </a:r>
            <a:r>
              <a:rPr lang="en-US" sz="4000">
                <a:solidFill>
                  <a:srgbClr val="FD7D00"/>
                </a:solidFill>
              </a:rPr>
              <a:t>/   seth@petry-johnson.com</a:t>
            </a:r>
            <a:endParaRPr lang="en-US" sz="4000" dirty="0">
              <a:solidFill>
                <a:srgbClr val="FD7D00"/>
              </a:solidFill>
            </a:endParaRPr>
          </a:p>
        </p:txBody>
      </p:sp>
    </p:spTree>
    <p:extLst>
      <p:ext uri="{BB962C8B-B14F-4D97-AF65-F5344CB8AC3E}">
        <p14:creationId xmlns:p14="http://schemas.microsoft.com/office/powerpoint/2010/main" val="2189865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chemeClr val="bg1">
                    <a:lumMod val="50000"/>
                  </a:schemeClr>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chemeClr val="bg1">
                    <a:lumMod val="50000"/>
                  </a:schemeClr>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11" name="Right Arrow 10"/>
          <p:cNvSpPr/>
          <p:nvPr/>
        </p:nvSpPr>
        <p:spPr>
          <a:xfrm>
            <a:off x="-1737" y="5250426"/>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aphicFrame>
        <p:nvGraphicFramePr>
          <p:cNvPr id="5" name="Diagram 4"/>
          <p:cNvGraphicFramePr/>
          <p:nvPr>
            <p:extLst>
              <p:ext uri="{D42A27DB-BD31-4B8C-83A1-F6EECF244321}">
                <p14:modId xmlns:p14="http://schemas.microsoft.com/office/powerpoint/2010/main" val="78133108"/>
              </p:ext>
            </p:extLst>
          </p:nvPr>
        </p:nvGraphicFramePr>
        <p:xfrm>
          <a:off x="4064000" y="987425"/>
          <a:ext cx="7928708" cy="56830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574371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37501</TotalTime>
  <Words>9098</Words>
  <Application>Microsoft Office PowerPoint</Application>
  <PresentationFormat>Widescreen</PresentationFormat>
  <Paragraphs>585</Paragraphs>
  <Slides>83</Slides>
  <Notes>83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83</vt:i4>
      </vt:variant>
    </vt:vector>
  </HeadingPairs>
  <TitlesOfParts>
    <vt:vector size="89" baseType="lpstr">
      <vt:lpstr>Arial</vt:lpstr>
      <vt:lpstr>Calibri</vt:lpstr>
      <vt:lpstr>Calibri Light</vt:lpstr>
      <vt:lpstr>Consolas</vt:lpstr>
      <vt:lpstr>Corbel</vt:lpstr>
      <vt:lpstr>Office Theme</vt:lpstr>
      <vt:lpstr>Advanced Patterns for Automated UI Testing</vt:lpstr>
      <vt:lpstr>PowerPoint Presentation</vt:lpstr>
      <vt:lpstr>UI tests prove stuff works where it matters: in the browser</vt:lpstr>
      <vt:lpstr>PowerPoint Presentation</vt:lpstr>
      <vt:lpstr>Today's agenda</vt:lpstr>
      <vt:lpstr>PowerPoint Presentation</vt:lpstr>
      <vt:lpstr>When should we use UI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Setting up a UI test</vt:lpstr>
      <vt:lpstr>Setting up a UI test</vt:lpstr>
      <vt:lpstr>PageObject</vt:lpstr>
      <vt:lpstr>PageObject</vt:lpstr>
      <vt:lpstr>PageObject</vt:lpstr>
      <vt:lpstr>PageObject</vt:lpstr>
      <vt:lpstr>PageObject</vt:lpstr>
      <vt:lpstr>PageObject</vt:lpstr>
      <vt:lpstr>PageObject</vt:lpstr>
      <vt:lpstr>PageObject</vt:lpstr>
      <vt:lpstr>PageObject</vt:lpstr>
      <vt:lpstr>PageObject</vt:lpstr>
      <vt:lpstr>PageObject</vt:lpstr>
      <vt:lpstr>PowerPoint Presentation</vt:lpstr>
      <vt:lpstr>Pre-existing test data</vt:lpstr>
      <vt:lpstr>Pre-existing test data</vt:lpstr>
      <vt:lpstr>Pre-existing test data</vt:lpstr>
      <vt:lpstr>Pre-existing test data</vt:lpstr>
      <vt:lpstr>Pre-existing test data</vt:lpstr>
      <vt:lpstr>4 rules for using pre-existing test data</vt:lpstr>
      <vt:lpstr>4 rules for using pre-existing test data</vt:lpstr>
      <vt:lpstr>4 rules for using pre-existing test data</vt:lpstr>
      <vt:lpstr>4 rules for using pre-existing test data</vt:lpstr>
      <vt:lpstr>4 rules for using pre-existing test data</vt:lpstr>
      <vt:lpstr>Creating test-specific data</vt:lpstr>
      <vt:lpstr>Creating test-specific data</vt:lpstr>
      <vt:lpstr>Creating test-specific data</vt:lpstr>
      <vt:lpstr>Creating test-specific data</vt:lpstr>
      <vt:lpstr>Creating test-specific data</vt:lpstr>
      <vt:lpstr>Creating test-specific data</vt:lpstr>
      <vt:lpstr>Creating test-specific data</vt:lpstr>
      <vt:lpstr>If tests create their own test data:  use some kind of data creation helper and only specify data values that impact the test!  (you’ll thank me later)</vt:lpstr>
      <vt:lpstr>Creating test-specific data</vt:lpstr>
      <vt:lpstr>PowerPoint Presentation</vt:lpstr>
      <vt:lpstr>Do not use side effects of one test as the starting point for another!</vt:lpstr>
      <vt:lpstr>Test Data anti-pattern</vt:lpstr>
      <vt:lpstr>Test Data anti-pattern</vt:lpstr>
      <vt:lpstr>Test Data anti-pattern</vt:lpstr>
      <vt:lpstr>Test Data anti-pattern</vt:lpstr>
      <vt:lpstr>Test Data anti-pattern</vt:lpstr>
      <vt:lpstr>Test Data anti-pattern</vt:lpstr>
      <vt:lpstr>Writing UI-testable code  Unit-testing a view model is better than  UI-testing the DOM </vt:lpstr>
      <vt:lpstr>Refactor UI code to make it unit-testable</vt:lpstr>
      <vt:lpstr>Refactor UI code to make it unit-testable</vt:lpstr>
      <vt:lpstr>Refactor UI code to make it unit-testable</vt:lpstr>
      <vt:lpstr>Refactor UI code to make it unit-testable</vt:lpstr>
      <vt:lpstr>Refactor UI code to make it unit-testable</vt:lpstr>
      <vt:lpstr>Writing UI-testable code  Test-specific CSS classes and IDs are better than tight coupling to a rigid HTML structure</vt:lpstr>
      <vt:lpstr>Use UI-test-specific CSS classes &amp; IDs</vt:lpstr>
      <vt:lpstr>Use UI-test-specific CSS classes &amp; IDs</vt:lpstr>
      <vt:lpstr>Writing UI-testable code  Test harnesses FTW</vt:lpstr>
      <vt:lpstr>Components + Test Harnesses = WIN</vt:lpstr>
      <vt:lpstr>Components + Test Harnesses = WIN</vt:lpstr>
      <vt:lpstr>Components + Test Harnesses = WIN</vt:lpstr>
      <vt:lpstr>Takeaway #1  Have a deliberate test strategy; use UI tests to plug specific gaps left by lower-level tests</vt:lpstr>
      <vt:lpstr>Takeaway #2  Dealing with test data sucks; use data creation helpers &amp; automation make it better</vt:lpstr>
      <vt:lpstr>Takeaway #3  Create test harnesses, then automate them</vt:lpstr>
      <vt:lpstr>Happy Testing!</vt:lpstr>
    </vt:vector>
  </TitlesOfParts>
  <Company>Heuristic Solutions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Patterns of Effective Test Setup</dc:title>
  <dc:creator>Seth Petry-Johnson</dc:creator>
  <cp:lastModifiedBy>Seth Petry-Johnson</cp:lastModifiedBy>
  <cp:revision>815</cp:revision>
  <dcterms:created xsi:type="dcterms:W3CDTF">2013-12-09T01:29:59Z</dcterms:created>
  <dcterms:modified xsi:type="dcterms:W3CDTF">2018-01-09T21:49:30Z</dcterms:modified>
</cp:coreProperties>
</file>